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56" r:id="rId2"/>
    <p:sldId id="460" r:id="rId3"/>
    <p:sldId id="462" r:id="rId4"/>
    <p:sldId id="463" r:id="rId5"/>
    <p:sldId id="464" r:id="rId6"/>
    <p:sldId id="517" r:id="rId7"/>
    <p:sldId id="466" r:id="rId8"/>
    <p:sldId id="467" r:id="rId9"/>
    <p:sldId id="468" r:id="rId10"/>
    <p:sldId id="469" r:id="rId11"/>
    <p:sldId id="470" r:id="rId12"/>
    <p:sldId id="471" r:id="rId13"/>
    <p:sldId id="472" r:id="rId14"/>
    <p:sldId id="473" r:id="rId15"/>
    <p:sldId id="474" r:id="rId16"/>
    <p:sldId id="475" r:id="rId17"/>
    <p:sldId id="476" r:id="rId18"/>
    <p:sldId id="477" r:id="rId19"/>
    <p:sldId id="478" r:id="rId20"/>
    <p:sldId id="479" r:id="rId21"/>
    <p:sldId id="480" r:id="rId22"/>
    <p:sldId id="481" r:id="rId23"/>
    <p:sldId id="482" r:id="rId24"/>
    <p:sldId id="483" r:id="rId25"/>
    <p:sldId id="518" r:id="rId26"/>
    <p:sldId id="519" r:id="rId27"/>
    <p:sldId id="538" r:id="rId28"/>
    <p:sldId id="486" r:id="rId29"/>
    <p:sldId id="487" r:id="rId30"/>
    <p:sldId id="488" r:id="rId31"/>
    <p:sldId id="489" r:id="rId32"/>
    <p:sldId id="490" r:id="rId33"/>
    <p:sldId id="491" r:id="rId34"/>
    <p:sldId id="492" r:id="rId35"/>
    <p:sldId id="493" r:id="rId36"/>
    <p:sldId id="539" r:id="rId37"/>
    <p:sldId id="520" r:id="rId38"/>
    <p:sldId id="495" r:id="rId39"/>
    <p:sldId id="496" r:id="rId40"/>
    <p:sldId id="497" r:id="rId41"/>
    <p:sldId id="498" r:id="rId42"/>
    <p:sldId id="540" r:id="rId43"/>
    <p:sldId id="521" r:id="rId44"/>
    <p:sldId id="499" r:id="rId45"/>
    <p:sldId id="500" r:id="rId46"/>
    <p:sldId id="501" r:id="rId47"/>
    <p:sldId id="502" r:id="rId48"/>
    <p:sldId id="522" r:id="rId49"/>
    <p:sldId id="523" r:id="rId50"/>
    <p:sldId id="524" r:id="rId51"/>
    <p:sldId id="525" r:id="rId52"/>
    <p:sldId id="526" r:id="rId53"/>
    <p:sldId id="541" r:id="rId54"/>
    <p:sldId id="546" r:id="rId55"/>
    <p:sldId id="504" r:id="rId56"/>
    <p:sldId id="505" r:id="rId57"/>
    <p:sldId id="506" r:id="rId58"/>
    <p:sldId id="507" r:id="rId59"/>
    <p:sldId id="508" r:id="rId60"/>
    <p:sldId id="509" r:id="rId61"/>
    <p:sldId id="510" r:id="rId62"/>
    <p:sldId id="511" r:id="rId63"/>
    <p:sldId id="512" r:id="rId64"/>
    <p:sldId id="542" r:id="rId65"/>
    <p:sldId id="527" r:id="rId66"/>
    <p:sldId id="528" r:id="rId67"/>
    <p:sldId id="513" r:id="rId68"/>
    <p:sldId id="543" r:id="rId69"/>
    <p:sldId id="529" r:id="rId70"/>
    <p:sldId id="530" r:id="rId71"/>
    <p:sldId id="544" r:id="rId72"/>
    <p:sldId id="532" r:id="rId73"/>
    <p:sldId id="547" r:id="rId74"/>
    <p:sldId id="545" r:id="rId75"/>
    <p:sldId id="531" r:id="rId76"/>
    <p:sldId id="514" r:id="rId77"/>
    <p:sldId id="515" r:id="rId78"/>
    <p:sldId id="533" r:id="rId79"/>
    <p:sldId id="535" r:id="rId80"/>
    <p:sldId id="536" r:id="rId81"/>
    <p:sldId id="537" r:id="rId82"/>
  </p:sldIdLst>
  <p:sldSz cx="9144000" cy="6858000" type="screen4x3"/>
  <p:notesSz cx="4724400" cy="6946900"/>
  <p:custDataLst>
    <p:tags r:id="rId8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>
        <p:scale>
          <a:sx n="101" d="100"/>
          <a:sy n="101" d="100"/>
        </p:scale>
        <p:origin x="531" y="6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046952" cy="347782"/>
          </a:xfrm>
          <a:prstGeom prst="rect">
            <a:avLst/>
          </a:prstGeom>
        </p:spPr>
        <p:txBody>
          <a:bodyPr vert="horz" lIns="62664" tIns="31332" rIns="62664" bIns="31332" rtlCol="0"/>
          <a:lstStyle>
            <a:lvl1pPr algn="l">
              <a:defRPr sz="8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2676369" y="1"/>
            <a:ext cx="2046952" cy="347782"/>
          </a:xfrm>
          <a:prstGeom prst="rect">
            <a:avLst/>
          </a:prstGeom>
        </p:spPr>
        <p:txBody>
          <a:bodyPr vert="horz" lIns="62664" tIns="31332" rIns="62664" bIns="31332" rtlCol="0"/>
          <a:lstStyle>
            <a:lvl1pPr algn="r">
              <a:defRPr sz="800"/>
            </a:lvl1pPr>
          </a:lstStyle>
          <a:p>
            <a:fld id="{DFE17C97-8A2F-45B4-A142-9FD71BAF1D2C}" type="datetimeFigureOut">
              <a:rPr lang="en-US" smtClean="0"/>
              <a:pPr/>
              <a:t>10/31/2023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98025"/>
            <a:ext cx="2046952" cy="347782"/>
          </a:xfrm>
          <a:prstGeom prst="rect">
            <a:avLst/>
          </a:prstGeom>
        </p:spPr>
        <p:txBody>
          <a:bodyPr vert="horz" lIns="62664" tIns="31332" rIns="62664" bIns="31332" rtlCol="0" anchor="b"/>
          <a:lstStyle>
            <a:lvl1pPr algn="l">
              <a:defRPr sz="8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676369" y="6598025"/>
            <a:ext cx="2046952" cy="347782"/>
          </a:xfrm>
          <a:prstGeom prst="rect">
            <a:avLst/>
          </a:prstGeom>
        </p:spPr>
        <p:txBody>
          <a:bodyPr vert="horz" lIns="62664" tIns="31332" rIns="62664" bIns="31332" rtlCol="0" anchor="b"/>
          <a:lstStyle>
            <a:lvl1pPr algn="r">
              <a:defRPr sz="800"/>
            </a:lvl1pPr>
          </a:lstStyle>
          <a:p>
            <a:fld id="{10F59ED8-2797-4E12-B4AC-4A82509A04E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4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0 2879 0 0,'-3'0'46'0'0,"0"0"-1"0"0,0 1 0 0 0,-1-1 0 0 0,1 1 0 0 0,0 0 0 0 0,-6 2 0 0 0,3 0 134 0 0,0 1-1 0 0,0 0 0 0 0,0 0 0 0 0,0 0 0 0 0,1 1 0 0 0,0 0 0 0 0,0 0 1 0 0,0 0-1 0 0,0 1 0 0 0,1 0 0 0 0,-4 6 0 0 0,-3 7 228 0 0,0 1 0 0 0,-9 25 0 0 0,12-22-111 0 0,0 0 1 0 0,1 0-1 0 0,2 1 0 0 0,-5 35 0 0 0,9-41-201 0 0,0 0 1 0 0,1-1-1 0 0,0 1 0 0 0,2 0 1 0 0,0-1-1 0 0,9 34 0 0 0,-8-40 78 0 0,2 0 0 0 0,-1 1 0 0 0,10 14-1 0 0,-11-21 59 0 0,0 0 1 0 0,1 0-1 0 0,0 0 0 0 0,0 0 0 0 0,0-1 0 0 0,0 1 0 0 0,1-1 0 0 0,6 5 0 0 0,-9-8 208 0 0,0-1-43 0 0,2-1-324 0 0,0 0 0 0 0,-1 1 0 0 0,1-1-1 0 0,0-1 1 0 0,-1 1 0 0 0,1 0 0 0 0,-1-1 0 0 0,1 0 0 0 0,-1 0-1 0 0,0 0 1 0 0,0 0 0 0 0,0 0 0 0 0,0-1 0 0 0,0 1 0 0 0,0-1 0 0 0,-1 0-1 0 0,1 1 1 0 0,-1-1 0 0 0,0-1 0 0 0,3-4 0 0 0,1-3 124 0 0,-1-1 0 0 0,0 0 0 0 0,0 0-1 0 0,-1 0 1 0 0,2-14 0 0 0,-4 15-50 0 0,3-7 59 0 0,-1-1 0 0 0,-1 0 0 0 0,1-29-1 0 0,-3 36-134 0 0,0 0 0 0 0,1 0-1 0 0,3-14 1 0 0,4-21 56 0 0,-8 40-104 0 0,-1 2-13 0 0,1 0 0 0 0,0 0 1 0 0,0 0-1 0 0,0 0 0 0 0,1 0 1 0 0,3-6-1 0 0,-5 9 241 0 0,2 2-175 0 0,12 7-58 0 0,-11-2-14 0 0,-2-2 5 0 0,6 6 38 0 0,-4-6 46 0 0,0 0 0 0 0,-1 0 0 0 0,1 1 0 0 0,-1-1-1 0 0,0 1 1 0 0,0-1 0 0 0,0 1 0 0 0,-1 0 0 0 0,1 0 0 0 0,1 7 0 0 0,-3-6 123 0 0,1 0 1 0 0,0 0-1 0 0,1 0 0 0 0,-1 0 0 0 0,1 0 0 0 0,0 0 0 0 0,0-1 0 0 0,1 1 1 0 0,-1-1-1 0 0,1 1 0 0 0,0-1 0 0 0,5 6 0 0 0,-7-9 106 0 0,1 0-38 0 0,-1 0-274 0 0,-1-1 0 0 0,1 1 0 0 0,0 0 1 0 0,0-1-1 0 0,0 1 0 0 0,-1-1 1 0 0,1 0-1 0 0,0 1 0 0 0,0-1 1 0 0,0 0-1 0 0,0 1 0 0 0,0-1 1 0 0,0 0-1 0 0,0 0 0 0 0,0 0 1 0 0,0 0-1 0 0,-1 0 0 0 0,1 0 1 0 0,0 0-1 0 0,2 0 0 0 0,1-1 20 0 0,3 1-7 0 0,0-1-1 0 0,0 0 1 0 0,12-3-1 0 0,8-4-5759 0 0,-7 1-1008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7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2879 0 0,'-2'1'214'0'0,"-8"5"76"0"0,1 1 1 0 0,-1 0-1 0 0,1 1 1 0 0,-8 9-1 0 0,13-13-188 0 0,1 1-1 0 0,0-1 0 0 0,0 1 1 0 0,0 0-1 0 0,0 0 0 0 0,1 0 0 0 0,-1 0 1 0 0,1 1-1 0 0,1-1 0 0 0,-3 11 0 0 0,-5 25 559 0 0,4-26-95 0 0,-2 24 1 0 0,6-27-203 0 0,-1-1 235 0 0,1 0 0 0 0,1-1-1 0 0,0 1 1 0 0,2 17 0 0 0,-1-13 506 0 0,2 6 1147 0 0,-2-19-1370 0 0,1-1-90 0 0,-1-1-711 0 0,0 1 0 0 0,0 0 0 0 0,0-1 0 0 0,0 1 1 0 0,0-1-1 0 0,1 1 0 0 0,-1-1 0 0 0,0 0 0 0 0,0 1 1 0 0,1-1-1 0 0,-1 0 0 0 0,0 0 0 0 0,1 0 1 0 0,-1 0-1 0 0,0 0 0 0 0,1 0 0 0 0,-1 0 0 0 0,0 0 1 0 0,0-1-1 0 0,1 1 0 0 0,1-1 0 0 0,-1-1-16 0 0,1 1 0 0 0,0-1 0 0 0,0 1-1 0 0,-1-1 1 0 0,1 0 0 0 0,-1 0 0 0 0,0 0 0 0 0,4-5-1 0 0,2-3 15 0 0,-1 0 0 0 0,-1-1 0 0 0,9-17 0 0 0,-11 20-31 0 0,3-7 79 0 0,1 0-1 0 0,9-14 1 0 0,-7 19-39 0 0,-1 3-58 0 0,-5 7 19 0 0,0 3-12 0 0,0-1 0 0 0,0 1 1 0 0,0 0-1 0 0,-1 0 0 0 0,0 1 0 0 0,0-1 0 0 0,1 1 0 0 0,-2-1 0 0 0,1 1 1 0 0,0 0-1 0 0,-1 0 0 0 0,0 0 0 0 0,0 1 0 0 0,0-1 0 0 0,0 0 0 0 0,-1 1 0 0 0,0-1 1 0 0,0 1-1 0 0,1 4 0 0 0,-2-7 320 0 0,0-1-322 0 0,0-1 0 0 0,0 0 0 0 0,0 1 0 0 0,0-1 0 0 0,0 1 0 0 0,0-1 0 0 0,0 0 0 0 0,0 1 0 0 0,1-1 0 0 0,-1 1 0 0 0,0-1 0 0 0,0 0 0 0 0,0 1 0 0 0,0-1 1 0 0,1 1-1 0 0,-1-1 0 0 0,0 0 0 0 0,1 1 0 0 0,-1-1 0 0 0,0 0 0 0 0,0 0 0 0 0,1 1 0 0 0,-1-1 0 0 0,0 0 0 0 0,1 0 0 0 0,-1 1 0 0 0,1-1 0 0 0,-1 0 0 0 0,0 0 0 0 0,1 0 0 0 0,-1 0 0 0 0,1 0 0 0 0,12 5 280 0 0,-10-5-263 0 0,0 1-1 0 0,1-1 0 0 0,-1 0 1 0 0,0 0-1 0 0,0-1 1 0 0,1 1-1 0 0,-1-1 1 0 0,0 1-1 0 0,0-1 1 0 0,1 0-1 0 0,-1 0 0 0 0,0 0 1 0 0,0-1-1 0 0,0 1 1 0 0,-1-1-1 0 0,1 0 1 0 0,0 0-1 0 0,0 0 1 0 0,-1 0-1 0 0,5-4 0 0 0,18-24-764 0 0,-4-1-4560 0 0,-19 29 4675 0 0,9-19-6297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8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2791 0 0,'-1'2'207'0'0,"-1"18"206"0"0,2-11 69 0 0,-1 0 0 0 0,-1-1-1 0 0,1 1 1 0 0,-1-1 0 0 0,-1 0 0 0 0,-3 9-1 0 0,1-5-129 0 0,5-9-264 0 0,-1 0 0 0 0,0 0-1 0 0,-1-1 1 0 0,1 1 0 0 0,0 0 0 0 0,-1-1 0 0 0,1 1-1 0 0,-1-1 1 0 0,0 0 0 0 0,-3 4 0 0 0,5 10 2 0 0,0-10-79 0 0,1 8 9 0 0,0 0-1 0 0,1 0 1 0 0,5 22 0 0 0,-4-23 8 0 0,5 20 17 0 0,-4-21 29 0 0,-1 0-1 0 0,2 21 1 0 0,-1 47 495 0 0,3 31 2602 0 0,-7-103-2663 0 0,0 1 0 0 0,-2 16 0 0 0,1-19-103 0 0,1 0 1 0 0,0 1 0 0 0,-1-1 0 0 0,3 13-1 0 0,-3-4 1369 0 0,1-13-1160 0 0,2-9-1136 0 0,2-3-3754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8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 2015 0 0,'4'-2'51'0'0,"-3"1"-38"0"0,1 0-1 0 0,-1 0 1 0 0,1 0-1 0 0,-1 0 1 0 0,1 0-1 0 0,0 0 1 0 0,-1 1-1 0 0,1-1 1 0 0,3 0-1 0 0,4-1 242 0 0,-1 0-1 0 0,15-6 0 0 0,-15 5-33 0 0,-1 0 0 0 0,1 1 0 0 0,9-2 0 0 0,-2 4 63 0 0,9 7 214 0 0,10 9 395 0 0,-19-8-97 0 0,-2-2 219 0 0,20 15 0 0 0,-29-18-844 0 0,0 1 0 0 0,-1-1 0 0 0,1 1 0 0 0,-1 0 0 0 0,0-1 0 0 0,1 2 0 0 0,-2-1-1 0 0,4 6 1 0 0,0 2 387 0 0,-1 1-1 0 0,0-1 1 0 0,-1 1 0 0 0,0 0-1 0 0,-1 1 1 0 0,2 22-1 0 0,4 94 1990 0 0,-5-89-1991 0 0,-1-7-1174 0 0,-4-12-3693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9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 3599 0 0,'0'0'384'0'0,"10"-7"-384"0"0,2 2 0 0 0,2 1 672 0 0,-3 1-296 0 0,2 2 0 0 0,1-1 648 0 0,1 5-824 0 0,-1 0-120 0 0,-2 1 0 0 0,-1 1-160 0 0</inkml:trace>
  <inkml:trace contextRef="#ctx0" brushRef="#br0" timeOffset="1">29 230 6335 0 0,'0'0'672'0'0,"14"-4"-672"0"0,0-1 376 0 0,-4 0 488 0 0,1 0-424 0 0,0-2-296 0 0,-1 1 16 0 0,1-1-88 0 0,3 1-8 0 0,-1-1 0 0 0,-1-3 0 0 0,1 3-2528 0 0,5 0-504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9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3247 0 0,'1'12'93'0'0,"0"-1"-1"0"0,-1 1 0 0 0,-1 17 0 0 0,-1 8 583 0 0,3-19-78 0 0,-1-7 32 0 0,0 0-1 0 0,1 0 1 0 0,0 0 0 0 0,4 13-1 0 0,-2-13 1154 0 0,0 1 1 0 0,10 18-1 0 0,-11-26-1407 0 0,0-1 1 0 0,0 1-1 0 0,1-1 1 0 0,-1 0 0 0 0,1 0-1 0 0,-1 0 1 0 0,1 0-1 0 0,0-1 1 0 0,0 1 0 0 0,0-1-1 0 0,1 1 1 0 0,3 1 0 0 0,-3-2-218 0 0,1 1 1 0 0,-1-1-1 0 0,1-1 1 0 0,0 1-1 0 0,0 0 1 0 0,0-1-1 0 0,0 0 1 0 0,10 1-1 0 0,-13-2-31 0 0,8-8-139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9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3 150 1951 0 0,'-2'-14'216'0'0,"2"11"-102"0"0,0-1 0 0 0,1 1-1 0 0,-1-1 1 0 0,1 1 0 0 0,0-1-1 0 0,0 1 1 0 0,0 0-1 0 0,1-1 1 0 0,-1 1 0 0 0,1 0-1 0 0,0 0 1 0 0,2-3 0 0 0,3-4 594 0 0,1 1 0 0 0,10-10 1 0 0,-18 19-676 0 0,6-4 124 0 0,0 0-1 0 0,0 1 1 0 0,0-1 0 0 0,0 2-1 0 0,0-1 1 0 0,0 0-1 0 0,8-1 1 0 0,-10 3 4 0 0,12-4 784 0 0,35-5 1 0 0,-25 6-209 0 0,0 2 0 0 0,28 2 0 0 0,-21-1-270 0 0,-27 0-283 0 0,1 0 0 0 0,0 1-1 0 0,-1 0 1 0 0,1 1-1 0 0,-1-1 1 0 0,12 3-1 0 0,-16-2-109 0 0,-1-1 1 0 0,1 0-1 0 0,-1 1 0 0 0,1-1 0 0 0,0 1 0 0 0,-1 0 1 0 0,1-1-1 0 0,-1 1 0 0 0,1 0 0 0 0,-1 0 0 0 0,0 0 0 0 0,1 0 1 0 0,-1 0-1 0 0,0 0 0 0 0,0 1 0 0 0,0-1 0 0 0,0 0 0 0 0,0 0 1 0 0,0 1-1 0 0,0-1 0 0 0,0 1 0 0 0,0-1 0 0 0,-1 1 0 0 0,1-1 1 0 0,-1 1-1 0 0,1-1 0 0 0,-1 1 0 0 0,1 0 0 0 0,-1-1 1 0 0,0 1-1 0 0,0 0 0 0 0,0-1 0 0 0,0 1 0 0 0,0 0 0 0 0,0-1 1 0 0,0 1-1 0 0,-1 1 0 0 0,-4 12 247 0 0,0 0 1 0 0,-1 0-1 0 0,0-1 1 0 0,-1 0-1 0 0,-1 0 1 0 0,-1-1-1 0 0,1 0 1 0 0,-2 0-1 0 0,-18 18 1 0 0,18-20-256 0 0,-57 57 313 0 0,62-63-332 0 0,0 0 1 0 0,0 0-1 0 0,-5 8 0 0 0,-8 10-236 0 0</inkml:trace>
  <inkml:trace contextRef="#ctx0" brushRef="#br0" timeOffset="1">405 43 4031 0 0,'12'-2'524'0'0,"1"0"0"0"0,-1 1 0 0 0,0 0 0 0 0,19 1 0 0 0,-7 1 3614 0 0,-23-1-3975 0 0,-1 0 0 0 0,1 0 1 0 0,0 1-1 0 0,0-1 0 0 0,-1 0 1 0 0,1 0-1 0 0,-1 1 0 0 0,1-1 1 0 0,0 1-1 0 0,-1-1 1 0 0,1 1-1 0 0,-1-1 0 0 0,1 1 1 0 0,0 0-1 0 0,-1-1-39 0 0,1 1 0 0 0,-1 0 0 0 0,1-1-1 0 0,-1 0 1 0 0,1 1 0 0 0,0-1 0 0 0,-1 1 0 0 0,1-1 0 0 0,-1 0 0 0 0,1 1-1 0 0,0-1 1 0 0,-1 0 0 0 0,1 1 0 0 0,0-1 0 0 0,-1 0 0 0 0,2 0 0 0 0,-2 3 600 0 0,-1 5-433 0 0,0 1 0 0 0,0-1 0 0 0,0 0 0 0 0,-1 1 0 0 0,0-1 1 0 0,-1 0-1 0 0,-5 12 0 0 0,-1-6-146 0 0,-1 0 0 0 0,0-1 0 0 0,0 0 0 0 0,-1-1 0 0 0,-16 14 0 0 0,7-7-22 0 0,-27 23-72 0 0,45-39-446 0 0,-5 3 488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0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 2383 0 0,'10'3'1779'0'0,"-9"-2"-1624"0"0,0 0 0 0 0,0 0 0 0 0,-1 0 0 0 0,1 0 0 0 0,0 0 0 0 0,-1 0 0 0 0,1 0 0 0 0,-1 0 0 0 0,1 0 0 0 0,-1 0 0 0 0,0 0 0 0 0,1 0 0 0 0,-1 0 0 0 0,0 0 0 0 0,0 0 0 0 0,0 1 0 0 0,0-1-1 0 0,0 0 1 0 0,0 0 0 0 0,0 0 0 0 0,0 0 0 0 0,0 0 0 0 0,-1 0 0 0 0,1 1 0 0 0,0-1 0 0 0,-1 0 0 0 0,1 0 0 0 0,-1 0 0 0 0,1 0 0 0 0,-1 0 0 0 0,1 0 0 0 0,-2 1 0 0 0,-1 2 40 0 0,0-1-1 0 0,0 1 1 0 0,0-1-1 0 0,-1 0 1 0 0,1 0-1 0 0,-8 4 1 0 0,-2 2-2936 0 0,2-3-645 0 0</inkml:trace>
  <inkml:trace contextRef="#ctx0" brushRef="#br0" timeOffset="1">1 53 4519 0 0,'0'0'480'0'0,"15"7"-480"0"0,1-1 0 0 0,-3-2 1232 0 0,5 1-552 0 0,-4 0 416 0 0,-3 3-960 0 0,-4-1 0 0 0,-6 2-2616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0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75 2615 0 0,'0'-1'10'0'0,"-1"1"0"0"0,1-1 0 0 0,-1 1-1 0 0,1-1 1 0 0,0 1 0 0 0,-1-1 0 0 0,1 1 0 0 0,0-1-1 0 0,-1 1 1 0 0,1-1 0 0 0,0 0 0 0 0,0 1-1 0 0,0-1 1 0 0,0 1 0 0 0,-1-1 0 0 0,1 0-1 0 0,0 1 1 0 0,0-1 0 0 0,0 0 0 0 0,0 1-1 0 0,0-1 1 0 0,0 0 0 0 0,1 1 0 0 0,-1-1-1 0 0,0 0 1 0 0,0 1 0 0 0,0-1 0 0 0,1 1-1 0 0,-1-1 1 0 0,0 1 0 0 0,0-1 0 0 0,1 0-1 0 0,-1 1 1 0 0,1-1 0 0 0,0 0 0 0 0,1 0 3 0 0,0 0 1 0 0,0 0 0 0 0,0 0-1 0 0,1 1 1 0 0,-1-1 0 0 0,0 1-1 0 0,1-1 1 0 0,2 1 0 0 0,11-4 581 0 0,21-9 1152 0 0,18 1-180 0 0,-4 1-624 0 0,-41 9-706 0 0,0 0-1 0 0,0 1 1 0 0,0 0 0 0 0,0 1-1 0 0,19 1 1 0 0,-8 2 474 0 0,33 8 1 0 0,-53-11-695 0 0,0 1 1 0 0,0-1 0 0 0,0 0-1 0 0,0 1 1 0 0,0-1-1 0 0,0 1 1 0 0,0 0 0 0 0,0-1-1 0 0,0 1 1 0 0,0 0 0 0 0,0-1-1 0 0,0 1 1 0 0,0 0 0 0 0,-1 0-1 0 0,2 1 1 0 0,2 2 34 0 0,9 7 114 0 0,-10-9 20 0 0,-3 0-157 0 0,0 0 1 0 0,0 0-1 0 0,1-1 0 0 0,-1 1 0 0 0,1 0 0 0 0,-1-1 0 0 0,1 1 0 0 0,0 0 0 0 0,-1-1 1 0 0,3 3-1 0 0,1 4 34 0 0,-1 0 90 0 0,1 0 1 0 0,-1 1-1 0 0,-1-1 0 0 0,0 1 0 0 0,0 0 0 0 0,0-1 0 0 0,-1 1 1 0 0,-1 0-1 0 0,1 0 0 0 0,-1 0 0 0 0,-1 0 0 0 0,0 0 0 0 0,0 0 0 0 0,-4 11 1 0 0,-18 53 1263 0 0,10-42-5628 0 0,5-17-669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0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224 406 4199 0 0,'-2'0'326'0'0,"0"2"-298"0"0,-1 0 0 0 0,1-1 0 0 0,0 1 0 0 0,-1 0 0 0 0,1 0 0 0 0,0 0 0 0 0,-3 5 0 0 0,-2 1 157 0 0,2-1-8 0 0,-1 0-1 0 0,1 0 1 0 0,1 0-1 0 0,-1 1 1 0 0,1-1-1 0 0,-3 10 1 0 0,-13 23 998 0 0,-33 58 1531 0 0,-8 13 641 0 0,57-104-3145 0 0,1-4-121 0 0,1 1 0 0 0,0-1 0 0 0,0 0 0 0 0,0 1 0 0 0,0-1 0 0 0,1 1 0 0 0,-1-1 0 0 0,1 1 0 0 0,0 0 0 0 0,-1 5 0 0 0</inkml:trace>
  <inkml:trace contextRef="#ctx0" brushRef="#br0" timeOffset="1">749 1 7599 0 0,'3'0'583'0'0,"0"0"-400"0"0,1 1 0 0 0,-1-1 1 0 0,1 1-1 0 0,0 0 0 0 0,-1 0 0 0 0,0 0 0 0 0,1 1 1 0 0,-1-1-1 0 0,0 1 0 0 0,1 0 0 0 0,-1-1 0 0 0,0 2 0 0 0,0-1 1 0 0,-1 0-1 0 0,1 0 0 0 0,0 1 0 0 0,2 4 0 0 0,6 6 475 0 0,-1 1 0 0 0,0 0-1 0 0,-2 0 1 0 0,1 1 0 0 0,-2 1-1 0 0,0-1 1 0 0,6 21 0 0 0,-10-24-390 0 0,0 0 0 0 0,-1 1 0 0 0,0-1 0 0 0,-1 1 1 0 0,0-1-1 0 0,-2 19 0 0 0,-13 76 1804 0 0,5-52-921 0 0,-7 36 415 0 0,7-46-1134 0 0,5-29-286 0 0,-8 20 0 0 0,3-9-202 0 0,6-19-221 0 0,2-6-127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1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 3 4255 0 0,'-7'-3'384'0'0,"-3"6"-312"0"0,0 8-72 0 0,-1 2 0 0 0,-1-2 280 0 0,-6 4 40 0 0,0 7 0 0 0,-3 2 8 0 0,-4-1 168 0 0,4 1 32 0 0,7 1 8 0 0,-2 1 0 0 0,-6-1-360 0 0,2-1-72 0 0,5-3-8 0 0,2-2-2336 0 0,1-5-456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1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0 247 6127 0 0,'0'0'472'0'0,"1"-2"-306"0"0,2-2 41 0 0,1-1 0 0 0,0 1 1 0 0,0 0-1 0 0,0 1 0 0 0,1-1 0 0 0,-1 1 1 0 0,1 0-1 0 0,6-3 0 0 0,7-6 748 0 0,3-2 881 0 0,1 0 0 0 0,37-15 0 0 0,50-15 1872 0 0,-75 32-3047 0 0,-30 10-586 0 0,41-16 1626 0 0,2 2-1 0 0,66-14 1 0 0,-40 15-970 0 0,-71 15-1422 0 0,0-1-292 0 0,0 1 768 0 0,10-2-1979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8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1 4319 0 0,'2'12'187'0'0,"0"1"1"0"0,-1 23-1 0 0,0-3 787 0 0,0-7 48 0 0,10 85 3062 0 0,4 45 1142 0 0,-11-102-3732 0 0,-3-34-514 0 0,5 34 1 0 0,15 51 1304 0 0,-19-93-2085 0 0,1 1 0 0 0,0-1 0 0 0,1 0-1 0 0,0-1 1 0 0,1 1 0 0 0,0-1 0 0 0,10 16 0 0 0,-6-17-167 0 0,-2-4-161 0 0,-5-5-545 0 0,7-8-5697 0 0,1-4-1515 0 0</inkml:trace>
  <inkml:trace contextRef="#ctx0" brushRef="#br0" timeOffset="1">1 471 4319 0 0,'0'0'332'0'0,"0"-2"-45"0"0,6-5 356 0 0,-1 0 1 0 0,1 1-1 0 0,0 0 1 0 0,1 0-1 0 0,-1 0 0 0 0,1 1 1 0 0,1 0-1 0 0,-1 0 1 0 0,0 0-1 0 0,1 1 0 0 0,0 1 1 0 0,0-1-1 0 0,0 1 1 0 0,15-3-1 0 0,11-2 802 0 0,0 3-1 0 0,51-3 1 0 0,-28 3-98 0 0,90-16 188 0 0,-85 6-7530 0 0,-46 10-792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2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2 2359 0 0,'-10'-1'208'0'0,"-3"2"-208"0"0,0 10 0 0 0,-5 0 464 0 0,2 0 48 0 0,7 3 16 0 0,-4 1 0 0 0,-5 1 8 0 0,1 0 0 0 0,5 5 0 0 0,1-3 0 0 0,-3-3-312 0 0,-1 1-56 0 0,2-3-8 0 0,4 1-8 0 0,0-3-64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2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1 249 8463 0 0,'18'0'752'0'0,"0"1"-600"0"0,-3 2-152 0 0,2 0 0 0 0,2 0 1424 0 0,-4-2 256 0 0,-2 0 48 0 0,-1 1 16 0 0,2-2-696 0 0,-3 0-824 0 0</inkml:trace>
  <inkml:trace contextRef="#ctx0" brushRef="#br0" timeOffset="1">199 1 2935 0 0,'-2'4'256'0'0,"-2"-1"-256"0"0,3 13 768 0 0,-2-2 96 0 0,0 0 16 0 0,3 3 8 0 0,0 1-376 0 0,-1-2-80 0 0,-2 2-16 0 0,3 2 0 0 0,0-5-328 0 0,0 2-88 0 0,-3-3 0 0 0,5-2-2240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2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0 3247 0 0,'0'0'251'0'0,"0"2"-160"0"0,11 102 2120 0 0,23 181 4740 0 0,-19-153-2232 0 0,-1 171-1 0 0,-14-296-4656 0 0,1 4 87 0 0,-1 0 1 0 0,-1 0-1 0 0,0 0 0 0 0,0 0 0 0 0,-5 17 1 0 0,5-26-135 0 0,0 0 1 0 0,0 0-1 0 0,-1 0 1 0 0,1 0-1 0 0,0 0 1 0 0,-1-1-1 0 0,1 1 1 0 0,-1 0 0 0 0,1-1-1 0 0,-1 1 1 0 0,0-1-1 0 0,1 0 1 0 0,-1 0-1 0 0,0 1 1 0 0,0-1-1 0 0,0 0 1 0 0,0 0-1 0 0,0-1 1 0 0,0 1-1 0 0,-1 0 1 0 0,1-1-1 0 0,0 1 1 0 0,-3-1-1 0 0,0 1 44 0 0,-1-1 1 0 0,0 0-1 0 0,0 0 0 0 0,1 0 0 0 0,-1-1 0 0 0,0 0 0 0 0,-10-2 0 0 0,-55-22-1228 0 0,35 12-5116 0 0,10 4-829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5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0 4895 0 0,'-49'25'375'0'0,"48"-23"-231"0"0,5 0-138 0 0,13 0-10 0 0,5 1 1109 0 0,-10 1 5 0 0,0 1 1 0 0,0 0-1 0 0,-1 0 0 0 0,1 1 1 0 0,18 13-1 0 0,10 16 1977 0 0,-2 1-1 0 0,66 82 1 0 0,-71-77-1238 0 0,-25-34-1513 0 0,1 1 0 0 0,-1-1-1 0 0,1 0 1 0 0,0-1 0 0 0,1 0-1 0 0,0-1 1 0 0,13 6 0 0 0,22 13 468 0 0,-33-16-545 0 0,0-1 0 0 0,0 0-1 0 0,1-1 1 0 0,0 0 0 0 0,21 6 0 0 0,-23-9-104 0 0,109 23 1655 0 0,-47-12-884 0 0,-46-8-765 0 0,0-1 0 0 0,51 2-1 0 0,173-22-118 0 0,-3-17-26 0 0,-188 23-15 0 0,291-56-1 0 0,-184 28 0 0 0,16 6 0 0 0,-161 28 0 0 0,61-7 0 0 0,1 2 0 0 0,0 5 0 0 0,125 10 0 0 0,-1 23 0 0 0,99 40 0 0 0,-104-22 0 0 0,114 5 0 0 0,-281-50 0 0 0,0-2 0 0 0,0-1 0 0 0,0-2 0 0 0,48-8 0 0 0,140-41 0 0 0,-4 2 0 0 0,-96 34 0 0 0,150 2 0 0 0,-104 8 0 0 0,7-1 0 0 0,-87 8 0 0 0,-4-1 0 0 0,70-1 0 0 0,-78 1 0 0 0,138-15 0 0 0,-74-11 0 0 0,48-7 0 0 0,-144 27 0 0 0,1 2 0 0 0,52 2 0 0 0,-31 5 0 0 0,0 2 0 0 0,-1 3 0 0 0,76 20 0 0 0,-71-9 0 0 0,54 16 0 0 0,-52-16 0 0 0,103 15 0 0 0,-104-22 0 0 0,282 31 0 0 0,-310-42 0 0 0,0-1 0 0 0,75-10 0 0 0,89-25 0 0 0,-115 17 0 0 0,140-14 0 0 0,-175 27 0 0 0,118 7 0 0 0,227 27 0 0 0,-251-19 0 0 0,506 18 0 0 0,-339-47 0 0 0,-80 1 0 0 0,286-4 0 0 0,-411 14 0 0 0,0-6 0 0 0,118-29 0 0 0,-178 31 0 0 0,102-5 0 0 0,-121 15 0 0 0,0 2 0 0 0,0 2 0 0 0,69 13 0 0 0,-69-8 0 0 0,133 28 0 0 0,-120-28 0 0 0,74 3 0 0 0,313-38 0 0 0,-187 4 0 0 0,-188 19 0 0 0,147-4 0 0 0,405-7 0 0 0,-509 7 0 0 0,284-26 0 0 0,-275 22 0 0 0,1 5 0 0 0,0 4 0 0 0,164 18 0 0 0,-61-4 0 0 0,-100-8 0 0 0,-85 0 0 0 0,0 0 0 0 0,-1 3 0 0 0,38 10 0 0 0,87 39 0 0 0,-105-34 0 0 0,2-2 0 0 0,0-2 0 0 0,2-3 0 0 0,-1-2 0 0 0,89 7 0 0 0,-90-19 0 0 0,0-2 0 0 0,78-13 0 0 0,-43 4 0 0 0,66 0 0 0 0,223 12 0 0 0,-113-2 0 0 0,-226-3 0 0 0,0-1 0 0 0,-1-1 0 0 0,0-2 0 0 0,70-26 0 0 0,-51 10 0 0 0,-1-2 0 0 0,-1-2 0 0 0,88-63 0 0 0,-4-3 0 0 0,-113 80 0 0 0,1 0 0 0 0,0 2 0 0 0,48-16 0 0 0,-44 20 0 0 0,1 1 0 0 0,0 2 0 0 0,0 1 0 0 0,0 1 0 0 0,0 2 0 0 0,1 1 0 0 0,-1 1 0 0 0,0 2 0 0 0,0 1 0 0 0,53 13 0 0 0,-17 1 0 0 0,270 67 0 0 0,7-27 0 0 0,128-29 0 0 0,-95-9 0 0 0,-354-18 0 0 0,209 11 0 0 0,-189-13 0 0 0,-1-2 0 0 0,0-2 0 0 0,61-13 0 0 0,-85 12-1055 0 0,22-8-1 0 0,-24 6-2402 0 0,23-13-1 0 0,7-11-6737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6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 1951 0 0,'-3'22'123'0'0,"-8"29"-1"0"0,1-8 896 0 0,-1 14 635 0 0,-18 99 2982 0 0,23-114-2226 0 0,0 74-1 0 0,7-92-1395 0 0,0 1-1 0 0,9 42 1 0 0,-8-58-772 0 0,1 0-1 0 0,-1 0 1 0 0,1 0 0 0 0,1-1 0 0 0,0 1 0 0 0,0-1 0 0 0,1 0-1 0 0,0 0 1 0 0,0 0 0 0 0,9 9 0 0 0,-11-15-185 0 0,-1 1 1 0 0,1 0 0 0 0,0-1-1 0 0,0 0 1 0 0,1 0-1 0 0,-1 0 1 0 0,0 0 0 0 0,1 0-1 0 0,-1-1 1 0 0,1 0-1 0 0,0 1 1 0 0,-1-1 0 0 0,1-1-1 0 0,0 1 1 0 0,0 0-1 0 0,-1-1 1 0 0,1 0 0 0 0,0 0-1 0 0,0 0 1 0 0,0 0-1 0 0,5-2 1 0 0,-4 1-230 0 0,-1 0 0 0 0,0 0 1 0 0,1-1-1 0 0,-1 0 0 0 0,0 0 0 0 0,0 0 0 0 0,7-5 0 0 0,-8 5-512 0 0,1-1-1 0 0,-1 0 1 0 0,0 0-1 0 0,0 0 0 0 0,0-1 1 0 0,0 1-1 0 0,0-1 1 0 0,2-5-1 0 0,2-7-5221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6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2 210 3311 0 0,'-1'-1'35'0'0,"1"1"0"0"0,0-1-1 0 0,0 1 1 0 0,0-1-1 0 0,-1 1 1 0 0,1-1 0 0 0,0 1-1 0 0,0-1 1 0 0,0 1-1 0 0,0-1 1 0 0,0 1 0 0 0,0-1-1 0 0,0 0 1 0 0,0 1-1 0 0,0-1 1 0 0,0 1 0 0 0,0-1-1 0 0,1 1 1 0 0,-1-1 0 0 0,0 1-1 0 0,0-1 1 0 0,0 1-1 0 0,1-1 1 0 0,-1 1 0 0 0,0 0-1 0 0,1-1 1 0 0,-1 1-1 0 0,0-1 1 0 0,1 1 0 0 0,-1 0-1 0 0,0-1 1 0 0,2 0-1 0 0,14-10 1061 0 0,-15 10-986 0 0,38-18 4093 0 0,71-24 1 0 0,-39 17-1355 0 0,-21 6-1062 0 0,57-21 656 0 0,-85 34-2015 0 0,29-4 0 0 0,1 0-212 0 0,-38 8-1581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7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426 1 2071 0 0,'0'2'154'0'0,"5"23"-280"0"0,0-7 1438 0 0,-2 0-1 0 0,0 0 1 0 0,0 30 0 0 0,-5-19 90 0 0,-1-1 0 0 0,-2 0-1 0 0,-1 0 1 0 0,-1 0 0 0 0,-16 42 0 0 0,-3-9 544 0 0,-42 73 1 0 0,1-26-804 0 0,-87 110-1 0 0,133-190-1063 0 0,-16 18-45 0 0,11-19-5987 0 0</inkml:trace>
  <inkml:trace contextRef="#ctx0" brushRef="#br0" timeOffset="1">539 109 6967 0 0,'0'0'535'0'0,"1"2"-347"0"0,2 5-133 0 0,0 1 0 0 0,-1 0 0 0 0,0 0 0 0 0,-1 0 0 0 0,1 1 0 0 0,-1-1 1 0 0,-1 0-1 0 0,0 9 0 0 0,-2 10 1139 0 0,-6 30 0 0 0,4-40-720 0 0,1-1-1 0 0,2 1 1 0 0,-1-1-1 0 0,2 1 1 0 0,0 0-1 0 0,3 18 1 0 0,1-19-376 0 0,-2-14 59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7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7 3247 0 0,'22'-6'511'0'0,"-21"6"-375"0"0,0 0 1 0 0,0 0-1 0 0,0 0 0 0 0,-1 0 0 0 0,1 0 1 0 0,0 0-1 0 0,0 0 0 0 0,0 1 0 0 0,0-1 1 0 0,-1 0-1 0 0,1 1 0 0 0,0-1 0 0 0,0 0 0 0 0,0 1 1 0 0,-1-1-1 0 0,1 1 0 0 0,0-1 0 0 0,-1 1 1 0 0,1-1-1 0 0,0 1 0 0 0,-1 0 0 0 0,1-1 1 0 0,-1 1-1 0 0,1 0 0 0 0,-1-1 0 0 0,1 2 1 0 0,0 0 123 0 0,-1 0 0 0 0,1 0 1 0 0,-1 0-1 0 0,1 0 1 0 0,-1 0-1 0 0,0 0 0 0 0,0 0 1 0 0,0 0-1 0 0,0 0 1 0 0,-1 0-1 0 0,1 3 0 0 0,-2 2 325 0 0,0 0 0 0 0,0 1 0 0 0,-1-1-1 0 0,0 0 1 0 0,-5 9 0 0 0,-38 50 2156 0 0,29-42-1639 0 0,-23 39 0 0 0,38-58-914 0 0,-1 0-1 0 0,1 0 0 0 0,0 1 0 0 0,0-1 1 0 0,1 0-1 0 0,-2 8 0 0 0,3-12-154 0 0,0 0 0 0 0,0 0 0 0 0,-1 0 0 0 0,1 0 0 0 0,1 0 0 0 0,-1 0 0 0 0,0 0 0 0 0,0 0 0 0 0,0 0 0 0 0,0 0 0 0 0,1 0 0 0 0,-1-1-1 0 0,0 1 1 0 0,1 0 0 0 0,-1 0 0 0 0,1 0 0 0 0,-1 0 0 0 0,1-1 0 0 0,-1 1 0 0 0,1 0 0 0 0,0 0 0 0 0,-1-1 0 0 0,1 1 0 0 0,0 0 0 0 0,0-1 0 0 0,-1 1-1 0 0,1-1 1 0 0,0 1 0 0 0,0-1 0 0 0,0 0 0 0 0,0 1 0 0 0,0-1 0 0 0,0 0 0 0 0,-1 1 0 0 0,1-1 0 0 0,0 0 0 0 0,0 0 0 0 0,0 0 0 0 0,0 0 0 0 0,0 0-1 0 0,0 0 1 0 0,0 0 0 0 0,1 0 0 0 0,4-1 72 0 0,0 1 1 0 0,0-1-1 0 0,-1-1 0 0 0,1 1 0 0 0,-1-1 1 0 0,1 0-1 0 0,-1 0 0 0 0,1 0 0 0 0,-1-1 0 0 0,0 0 1 0 0,0 0-1 0 0,0 0 0 0 0,6-6 0 0 0,23-24-1057 0 0,-5-2-5139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7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6127 0 0,'0'0'472'0'0,"1"1"-306"0"0,5 9 306 0 0,0-1 0 0 0,-1 2 1 0 0,0-1-1 0 0,-1 1 1 0 0,0-1-1 0 0,-1 1 0 0 0,3 16 1 0 0,2 3-291 0 0,-3-12-603 0 0,3 11 3970 0 0,21 51 1 0 0,-25-71-2634 0 0,1 0 1 0 0,0 0 0 0 0,1 0-1 0 0,10 11 1 0 0,-11-14-1015 0 0,0-1 0 0 0,1 0 0 0 0,12 9 0 0 0,-10-10-927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8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19 4863 0 0,'12'-4'602'0'0,"0"1"-1"0"0,21-4 1 0 0,-14 4 1043 0 0,-11 2-1070 0 0,0 0 1 0 0,0 1 0 0 0,-1 1-1 0 0,1-1 1 0 0,0 1 0 0 0,0 0-1 0 0,-1 1 1 0 0,1 0 0 0 0,-1 0-1 0 0,0 1 1 0 0,8 3 0 0 0,-13-5-486 0 0,0 0 1 0 0,-1 0 0 0 0,1 0 0 0 0,-1 1 0 0 0,1-1 0 0 0,-1 0 0 0 0,1 1 0 0 0,-1-1 0 0 0,0 1 0 0 0,0-1-1 0 0,0 1 1 0 0,0 0 0 0 0,0 0 0 0 0,0-1 0 0 0,0 1 0 0 0,0 0 0 0 0,-1 0 0 0 0,1 0 0 0 0,-1 0-1 0 0,0 0 1 0 0,1 0 0 0 0,-1 0 0 0 0,0-1 0 0 0,0 1 0 0 0,0 0 0 0 0,0 0 0 0 0,0 0 0 0 0,-1 0 0 0 0,0 3-1 0 0,-1 3 197 0 0,0 0-1 0 0,-1-1 1 0 0,0 1-1 0 0,0-1 1 0 0,0 0-1 0 0,-5 7 1 0 0,-13 19 354 0 0,-2-1 1 0 0,0-2-1 0 0,-38 38 1 0 0,54-61-583 0 0,1-2-27 0 0,0 1 0 0 0,1 0 0 0 0,0 0 0 0 0,-7 10 0 0 0,12-16-30 0 0,0 1 0 0 0,0-1 0 0 0,0 0 0 0 0,0 1 0 0 0,0-1 1 0 0,0 0-1 0 0,0 1 0 0 0,-1-1 0 0 0,1 0 0 0 0,0 1 0 0 0,0-1 0 0 0,0 0 1 0 0,0 1-1 0 0,1-1 0 0 0,-1 0 0 0 0,0 1 0 0 0,0-1 0 0 0,0 0 0 0 0,0 1 0 0 0,0-1 1 0 0,0 0-1 0 0,0 0 0 0 0,0 1 0 0 0,1-1 0 0 0,-1 0 0 0 0,0 1 0 0 0,0-1 1 0 0,0 0-1 0 0,1 0 0 0 0,-1 0 0 0 0,0 1 0 0 0,0-1 0 0 0,1 0 0 0 0,-1 0 0 0 0,0 0 1 0 0,1 1-1 0 0,-1-1 0 0 0,0 0 0 0 0,0 0 0 0 0,1 0 0 0 0,-1 0 0 0 0,0 0 1 0 0,1 0-1 0 0,-1 0 0 0 0,0 0 0 0 0,1 0 0 0 0,-1 0 0 0 0,0 0 0 0 0,1 0 0 0 0,4 1-9 0 0,-1 0 0 0 0,0-1 0 0 0,1 1 0 0 0,-1-1-1 0 0,1 0 1 0 0,-1 0 0 0 0,1-1 0 0 0,-1 1-1 0 0,6-3 1 0 0,41-12-240 0 0,-46 13 217 0 0,58-21-37 0 0,-48 19 214 0 0,-15 4-146 0 0,1 0 0 0 0,-1 0 0 0 0,0 0 0 0 0,0 0 0 0 0,0 0 0 0 0,0 0 0 0 0,0 0 0 0 0,1 0 0 0 0,-1 0 0 0 0,0 0 0 0 0,0 0 0 0 0,0 0 0 0 0,0 0 0 0 0,0 0 0 0 0,1 0 0 0 0,-1 0 0 0 0,0 0-1 0 0,0 0 1 0 0,0 0 0 0 0,0 0 0 0 0,0 0 0 0 0,0 0 0 0 0,1 1 0 0 0,-1-1 0 0 0,0 0 0 0 0,0 0 0 0 0,0 0 0 0 0,0 0 0 0 0,0 0 0 0 0,0 0 0 0 0,0 0 0 0 0,0 0 0 0 0,1 0 0 0 0,-1 1 0 0 0,0-1 0 0 0,0 0 0 0 0,0 0 0 0 0,0 0 0 0 0,0 0 0 0 0,0 0 0 0 0,0 1 0 0 0,0-1 0 0 0,0 0 0 0 0,0 0-1 0 0,0 0 1 0 0,0 0 0 0 0,0 0 0 0 0,0 0 0 0 0,0 1 0 0 0,0-1 0 0 0,0 0 0 0 0,0 0 0 0 0,0 0 0 0 0,-2 4 27 0 0,-1 0-20 0 0,1-1-1 0 0,-1 1 1 0 0,-1-1-1 0 0,1 0 1 0 0,0 0-1 0 0,-1 0 1 0 0,0 0-1 0 0,1-1 1 0 0,-1 0-1 0 0,-8 4 1 0 0,0 1 37 0 0,-67 32 318 0 0,-4 4-46 0 0,66-30-68 0 0,16-13-251 0 0,1 1-1 0 0,0-1 0 0 0,-1 0 0 0 0,1 0 0 0 0,0 1 0 0 0,-1-1 0 0 0,1 0 1 0 0,0 1-1 0 0,-1-1 0 0 0,1 0 0 0 0,0 1 0 0 0,0-1 0 0 0,0 0 0 0 0,-1 1 1 0 0,1-1-1 0 0,0 1 0 0 0,0-1 0 0 0,0 0 0 0 0,0 1 0 0 0,0-1 0 0 0,0 1 1 0 0,0-1-1 0 0,0 1 0 0 0,0-1 0 0 0,0 0 0 0 0,0 1 0 0 0,0-1 0 0 0,0 1 1 0 0,0-1-1 0 0,0 0 0 0 0,0 1 0 0 0,0-1 0 0 0,1 1 0 0 0,-1-1 0 0 0,0 0 1 0 0,0 1-1 0 0,0-1 0 0 0,1 1 0 0 0,9 6 67 0 0,-9-6-43 0 0,7 2 29 0 0,1 0 1 0 0,-1-1-1 0 0,1 0 0 0 0,0 0 1 0 0,-1-1-1 0 0,1 0 0 0 0,0 0 1 0 0,14-2-1 0 0,2 2-38 0 0,-16-1-45 0 0,1-1 1 0 0,-1 0-1 0 0,0 0 1 0 0,0-1-1 0 0,9-3 0 0 0,7-1-6652 0 0</inkml:trace>
  <inkml:trace contextRef="#ctx0" brushRef="#br0" timeOffset="1">119 119 3079 0 0,'-9'-12'1066'0'0,"4"28"1840"0"0,5 61 6619 0 0,9 38-5017 0 0,-4-67-3001 0 0,8 134 304 0 0,12 108 3480 0 0,-16-230-4266 0 0,3 0-1 0 0,33 103 1 0 0,-24-102-1174 0 0,-20-59-629 0 0,0 3-1292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8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6415 0 0,'0'0'576'0'0,"0"19"-464"0"0,-2 3-112 0 0,2 0 0 0 0,2-1 864 0 0,-2 1 144 0 0,-2 3 32 0 0,4-2 8 0 0,-2-4-480 0 0,0-2-96 0 0,0-2-24 0 0,0-1 432 0 0,-2-2-688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8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7 292 5495 0 0,'-7'-6'6427'0'0,"7"6"-6340"0"0,8-12 1526 0 0,-1 4-257 0 0,0 1 0 0 0,11-9-1 0 0,5-6 218 0 0,31-26 781 0 0,-18 18-1194 0 0,-19 15-682 0 0,0 2-1 0 0,1 0 0 0 0,1 1 0 0 0,25-12 1 0 0,-5 6-176 0 0,51-16 0 0 0,-79 30-397 0 0,1 1-1 0 0,20-2 1 0 0,-27 4-370 0 0,0 1 0 0 0,0-1 0 0 0,1 1 0 0 0,-1 1 0 0 0,0-1 0 0 0,0 1 0 0 0,0 0 0 0 0,8 2 1 0 0,-12-2 262 0 0,-1 0 1 0 0,0 0-1 0 0,0 0 1 0 0,0-1-1 0 0,0 1 1 0 0,0 0-1 0 0,0 0 1 0 0,-1 0-1 0 0,1 0 1 0 0,0-1-1 0 0,0 1 1 0 0,-1 0-1 0 0,1 1 1 0 0,-1-1-92 0 0,-2 9-42 0 0,-1 0-1 0 0,-1 0 1 0 0,1-1 0 0 0,-2 1-1 0 0,1-1 1 0 0,-14 15-1 0 0,3-4 734 0 0,-34 30-1 0 0,-16 6 1726 0 0,-1-2 0 0 0,-132 79 0 0 0,192-129-1835 0 0,0 0 0 0 0,1 0 0 0 0,0 1 0 0 0,-9 8 0 0 0,14-12 184 0 0,3-2 17 0 0,384-124 3539 0 0,-232 78-2441 0 0,-118 36-1200 0 0,1 1-1 0 0,42-5 1 0 0,-57 13-857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9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3580 1 7367 0 0,'-2'1'568'0'0,"-4"5"-538"0"0,-1 1 0 0 0,1-1 0 0 0,0 1-1 0 0,1 1 1 0 0,0-1 0 0 0,-8 16-1 0 0,-22 56 1286 0 0,17-34 676 0 0,-17 45-137 0 0,-33 136 0 0 0,16-45 1959 0 0,-42 88 365 0 0,66-203-2588 0 0,-69 123-1 0 0,-58 51 885 0 0,123-192-2003 0 0,-83 109 1145 0 0,-167 164-28 0 0,239-277-1507 0 0,-133 122 96 0 0,26-43-148 0 0,35-39-25 0 0,98-73-4 0 0,-1 0 0 0 0,0-1 0 0 0,-1-1 0 0 0,0 0 0 0 0,0-2 0 0 0,-1 0 0 0 0,-27 5 0 0 0,45-12 0 0 0,-29 7-18 0 0,0-2 0 0 0,0-1-1 0 0,0-1 1 0 0,0-2 0 0 0,-1-1 0 0 0,1-2-1 0 0,0 0 1 0 0,-48-12 0 0 0,29 2-29 0 0,0-2 0 0 0,2-3-1 0 0,-1-2 1 0 0,-64-35 0 0 0,-131-100-1794 0 0,76 45-109 0 0,-168-86-485 0 0,-14 29 1844 0 0,344 164 597 0 0,-52-24 282 0 0,53 23-252 0 0,0 0 0 0 0,-1 0 0 0 0,2-1 0 0 0,-1 1-1 0 0,0-1 1 0 0,1 0 0 0 0,-9-9 0 0 0,5-4 71 0 0,8 13-45 0 0,4 12-35 0 0,7 14-41 0 0,-2 0 0 0 0,-1 1 0 0 0,0 0 0 0 0,7 40 0 0 0,6 99-35 0 0,-14 100 356 0 0,-7-202-184 0 0,0-59-49 0 0,3-15 48 0 0,22-143 395 0 0,-19 127-517 0 0,35-150 0 0 0,-33 154 0 0 0,1 1 0 0 0,1 0 0 0 0,1 0 0 0 0,26-41 0 0 0,-29 55 30 0 0,0 1 0 0 0,0 0 0 0 0,1 1 0 0 0,0 0 0 0 0,1 0 0 0 0,0 1 0 0 0,1 0 0 0 0,-1 1 0 0 0,1 0 0 0 0,1 1 0 0 0,-1 0 0 0 0,1 1 0 0 0,0 0 0 0 0,0 1 0 0 0,1 0 0 0 0,15-2 0 0 0,11 0 282 0 0,0 1 0 0 0,0 3 0 0 0,1 1 1 0 0,39 4-1 0 0,-64-1-87 0 0,0 0 0 0 0,-1 2-1 0 0,1-1 1 0 0,-1 2 0 0 0,23 9 0 0 0,13 5-1735 0 0,-39-16-1121 0 0,-1 0 0 0 0,22 2-1 0 0,-7-3-6552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9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6 11719 0 0,'-42'-6'1040'0'0,"31"20"-832"0"0,0 7-208 0 0,-2 1 0 0 0,-2-1 96 0 0,1 0-16 0 0,0 0-8 0 0,3-1 0 0 0,2 0-688 0 0,0-5-144 0 0,1-4-24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0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9271 0 0,'1'2'714'0'0,"3"25"889"0"0,-1-1 0 0 0,-1 1 0 0 0,-3 46 0 0 0,-16 83 4761 0 0,9-86-5702 0 0,5-46-267 0 0,-11 115 1664 0 0,13-108-1920 0 0,1 0 1 0 0,5 44-1 0 0,-3-65-611 0 0,0 0 0 0 0,0 0 1 0 0,5 10-1 0 0,1-2-6418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0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410 81 7223 0 0,'3'-3'234'0'0,"0"-1"0"0"0,0 1 0 0 0,0 0-1 0 0,1 0 1 0 0,-1 0 0 0 0,1 0-1 0 0,-1 1 1 0 0,1-1 0 0 0,0 1 0 0 0,0 0-1 0 0,0 0 1 0 0,0 1 0 0 0,1-1-1 0 0,3 0 1 0 0,24-11 3038 0 0,-21 7-1727 0 0,0 1 1 0 0,1 1 0 0 0,15-5-1 0 0,-21 8-1270 0 0,0-1 0 0 0,0 1 0 0 0,-1 1-1 0 0,1-1 1 0 0,0 1 0 0 0,0 0 0 0 0,0 0 0 0 0,-1 1-1 0 0,9 1 1 0 0,-14-2-430 0 0,1 0-1 0 0,-1 0 1 0 0,1 0 0 0 0,0 0-1 0 0,-1 0 1 0 0,1 1-1 0 0,-1-1 1 0 0,1 0 0 0 0,-1 0-1 0 0,1 1 1 0 0,-1-1-1 0 0,1 0 1 0 0,-1 1 0 0 0,1-1-1 0 0,-1 0 1 0 0,0 1-1 0 0,1-1 1 0 0,-1 1 0 0 0,1-1-1 0 0,-1 1 1 0 0,0-1 0 0 0,0 1-1 0 0,1-1 1 0 0,-1 1-1 0 0,0-1 1 0 0,0 1 0 0 0,1-1-1 0 0,-1 1 1 0 0,0-1-1 0 0,0 1 1 0 0,0-1 0 0 0,0 1-1 0 0,0 0 1 0 0</inkml:trace>
  <inkml:trace contextRef="#ctx0" brushRef="#br0" timeOffset="1">8 691 11519 0 0,'-7'8'887'0'0,"32"-12"2252"0"0,31-10-650 0 0,28-12 574 0 0,32-9-1 0 0,-64 19-1782 0 0,-30 9-140 0 0,40-8 0 0 0,-16 9-264 0 0,1 3 0 0 0,88 5 0 0 0,-121 1-2131 0 0,-6-1-1195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0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11975 0 0,'1'0'2166'0'0,"26"3"388"0"0,49-3 0 0 0,-31-1-1250 0 0,116-2 2334 0 0,-54-3-4638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1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78 5671 0 0,'2'-4'163'0'0,"0"-1"-1"0"0,0 1 0 0 0,1 0 0 0 0,0-1 0 0 0,0 1 1 0 0,0 0-1 0 0,0 1 0 0 0,1-1 0 0 0,-1 1 0 0 0,1-1 1 0 0,0 1-1 0 0,0 0 0 0 0,6-3 0 0 0,1-2 1323 0 0,11-1 90 0 0,-14 7-743 0 0,-6 1-643 0 0,-1 1 1 0 0,0-1-1 0 0,0 1 0 0 0,1 0 0 0 0,-1 0 1 0 0,0-1-1 0 0,0 1 0 0 0,1 0 0 0 0,-1 0 1 0 0,0 0-1 0 0,0 1 0 0 0,1-1 1 0 0,-1 0-1 0 0,0 0 0 0 0,0 1 0 0 0,1-1 1 0 0,-1 1-1 0 0,0-1 0 0 0,0 1 1 0 0,0-1-1 0 0,0 1 0 0 0,1 0 0 0 0,-1-1 1 0 0,0 1-1 0 0,0 0 0 0 0,0 1 0 0 0,1-1-128 0 0,-1 1 0 0 0,0 0 0 0 0,1-1 0 0 0,-1 1 0 0 0,0 0 0 0 0,0 0-1 0 0,0 0 1 0 0,0 0 0 0 0,-1 0 0 0 0,1 0 0 0 0,0 0 0 0 0,-1 0-1 0 0,0 0 1 0 0,1 0 0 0 0,-1 3 0 0 0,-2 24 355 0 0,-1 1 0 0 0,-10 46 0 0 0,2-24 251 0 0,-68 292 3042 0 0,77-337-3619 0 0,0 1 0 0 0,1-1 1 0 0,0 11-1 0 0,1 1 50 0 0,1-16-180 0 0,1-2 25 0 0,-1 0-147 0 0,-1-1 58 0 0,1 0-1 0 0,0-1 1 0 0,0 1 0 0 0,-1-1-1 0 0,1 1 1 0 0,0-1 0 0 0,-1 1-1 0 0,1-1 1 0 0,0 1 0 0 0,-1-1 0 0 0,1 0-1 0 0,-1 1 1 0 0,1-1 0 0 0,-1 0-1 0 0,1 0 1 0 0,-1 1 0 0 0,1-2-1 0 0,7-14-820 0 0,4-22-1238 0 0,9-44 0 0 0,-12 45 2147 0 0,17-50-1 0 0,-21 75 172 0 0,1 0-1 0 0,-1 1 0 0 0,2 0 1 0 0,-1 0-1 0 0,2 0 1 0 0,-1 0-1 0 0,2 1 0 0 0,9-9 1 0 0,-6 6 407 0 0,2 1 0 0 0,-1 1 0 0 0,1 0-1 0 0,1 1 1 0 0,0 1 0 0 0,29-14 0 0 0,-38 20-417 0 0,0 0 78 0 0,0 1-1 0 0,1-1 0 0 0,0 1 1 0 0,-1 1-1 0 0,11-2 0 0 0,-15 2-157 0 0,0 1 0 0 0,0 1-1 0 0,0-1 1 0 0,0 0-1 0 0,0 0 1 0 0,0 1-1 0 0,0-1 1 0 0,0 1-1 0 0,0-1 1 0 0,0 1-1 0 0,0 0 1 0 0,-1 0-1 0 0,1 0 1 0 0,0 0-1 0 0,0 0 1 0 0,-1 0-1 0 0,1 1 1 0 0,-1-1-1 0 0,1 0 1 0 0,-1 1 0 0 0,0-1-1 0 0,1 1 1 0 0,1 3-1 0 0,3 5 256 0 0,-1 0 0 0 0,0 1 0 0 0,0 0 0 0 0,-1 0 0 0 0,0 1 0 0 0,-1-1 0 0 0,-1 1 0 0 0,0 0 0 0 0,2 19 0 0 0,-3-7 96 0 0,-1 1 0 0 0,-2 0 0 0 0,-6 40 0 0 0,-12 22 86 0 0,17-77-1203 0 0,-1 0 0 0 0,0 0 0 0 0,0-1-1 0 0,-1 1 1 0 0,0-1 0 0 0,-9 11-1 0 0,8-14-1123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1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1 4255 0 0,'-4'20'1776'0'0,"0"0"-1"0"0,-1-1 0 0 0,-2 1 1 0 0,0-1-1 0 0,-12 23 0 0 0,-16 23 1099 0 0,-2-1-1 0 0,-80 102 0 0 0,111-158-3916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1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6191 0 0,'70'55'2487'0'0,"-45"-32"516"0"0,0 0 0 0 0,-2 1 0 0 0,-1 2 1 0 0,23 32-1 0 0,-40-51-2536 0 0,-2-1-1 0 0,1 1 1 0 0,0 0 0 0 0,-1 0 0 0 0,-1 0 0 0 0,1 0-1 0 0,-1 1 1 0 0,2 11 0 0 0,-3-15-204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2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1 7599 0 0,'0'0'1299'0'0,"1"1"-764"0"0,2 3-75 0 0,-1-1-1 0 0,0 0 1 0 0,1 1 0 0 0,-2-1 0 0 0,1 1 0 0 0,0-1 0 0 0,-1 1 0 0 0,1 0 0 0 0,-1 0-1 0 0,0 0 1 0 0,0 5 0 0 0,0-2 53 0 0,-1 0-1 0 0,0 1 1 0 0,0-1 0 0 0,-1 0-1 0 0,-2 13 1 0 0,-1-3 368 0 0,-1 0 1 0 0,-1-1-1 0 0,-1 0 0 0 0,-12 24 1 0 0,-24 33 2240 0 0,19-35-1569 0 0,3 2 0 0 0,-21 48 0 0 0,41-85-1393 0 0,0 1 0 0 0,0-1-1 0 0,1 0 1 0 0,-1 0 0 0 0,0 6 0 0 0,1-9-144 0 0,0 1 1 0 0,0-1-1 0 0,1 0 1 0 0,-1 1-1 0 0,0-1 1 0 0,0 0-1 0 0,0 0 1 0 0,0 1 0 0 0,0-1-1 0 0,1 0 1 0 0,-1 0-1 0 0,0 0 1 0 0,0 1-1 0 0,0-1 1 0 0,0 0-1 0 0,1 0 1 0 0,-1 0-1 0 0,0 1 1 0 0,0-1-1 0 0,1 0 1 0 0,-1 0-1 0 0,0 0 1 0 0,0 0 0 0 0,1 0-1 0 0,-1 0 1 0 0,0 1-1 0 0,1-1 1 0 0,-1 0-1 0 0,0 0 1 0 0,0 0-1 0 0,1 0 1 0 0,-1 0-1 0 0,0 0 1 0 0,1 0-1 0 0,-1 0 1 0 0,1-1 0 0 0,9 0 157 0 0,9-6-101 0 0,32-18 0 0 0,-5 3-44 0 0,-19 11-228 0 0,48-12 0 0 0,-60 19 103 0 0,1 1-1 0 0,0 1 1 0 0,0 0-1 0 0,26 1 1 0 0,-30 3 36 0 0,-1 0-1 0 0,0 1 1 0 0,0 0 0 0 0,0 1 0 0 0,0 0-1 0 0,-1 0 1 0 0,1 2 0 0 0,12 7-1 0 0,-10-5 93 0 0,0-1-1 0 0,1-1 0 0 0,-1 0 0 0 0,19 4 0 0 0,-12-6-5 0 0,0-1 0 0 0,29 0 0 0 0,6 0 3 0 0,-51-2-15 0 0,0-1 0 0 0,0 1-1 0 0,0 0 1 0 0,0 0 0 0 0,0 1 0 0 0,0-1 0 0 0,-1 1-1 0 0,1 0 1 0 0,0 0 0 0 0,5 4 0 0 0,-8-5-3 0 0,1 0 1 0 0,-1 0 0 0 0,0 1 0 0 0,0-1-1 0 0,1 0 1 0 0,-1 1 0 0 0,0-1 0 0 0,0 1-1 0 0,0-1 1 0 0,-1 1 0 0 0,1 0 0 0 0,0-1 0 0 0,-1 1-1 0 0,1 0 1 0 0,-1 0 0 0 0,1-1 0 0 0,-1 1-1 0 0,0 0 1 0 0,0 0 0 0 0,0 0 0 0 0,0-1-1 0 0,0 1 1 0 0,0 0 0 0 0,0 0 0 0 0,-2 3-1 0 0,-1 4 136 0 0,0 0-1 0 0,-1 0 0 0 0,0 0 1 0 0,-1 0-1 0 0,0-1 0 0 0,0 0 1 0 0,-10 13-1 0 0,-4 0-66 0 0,-29 26 0 0 0,17-20-77 0 0,-1-2 1 0 0,-39 24-1 0 0,-75 35-69 0 0,40-24-275 0 0,45-24 118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9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3599 0 0,'0'0'278'0'0,"1"1"-182"0"0,8 12 852 0 0,-1 0 1 0 0,-1 0 0 0 0,0 1 0 0 0,0 0-1 0 0,-2 0 1 0 0,0 0 0 0 0,0 1 0 0 0,3 23-1 0 0,-6-24-499 0 0,1-1 0 0 0,1 1 0 0 0,0-1-1 0 0,1 0 1 0 0,0 0 0 0 0,1-1 0 0 0,0 0 0 0 0,1 0-1 0 0,16 22 1 0 0,-22-32-388 0 0,1 0 0 0 0,0 0 0 0 0,0 0-1 0 0,1 0 1 0 0,-1 0 0 0 0,0 0 0 0 0,1-1-1 0 0,-1 1 1 0 0,1-1 0 0 0,-1 1 0 0 0,1-1-1 0 0,-1 0 1 0 0,1 0 0 0 0,0 0 0 0 0,0-1 0 0 0,0 1-1 0 0,0-1 1 0 0,-1 1 0 0 0,1-1 0 0 0,0 0-1 0 0,0 0 1 0 0,0 0 0 0 0,0 0 0 0 0,0-1-1 0 0,0 1 1 0 0,-1-1 0 0 0,1 0 0 0 0,0 0 0 0 0,0 0-1 0 0,-1 0 1 0 0,1 0 0 0 0,0-1 0 0 0,3-2-1 0 0,0 0 2 0 0,-1 0-1 0 0,0 0 1 0 0,0-1 0 0 0,0 0-1 0 0,0 0 1 0 0,-1-1-1 0 0,1 1 1 0 0,-1-1-1 0 0,-1 0 1 0 0,1 0 0 0 0,-1 0-1 0 0,0 0 1 0 0,2-9-1 0 0,6-16 41 0 0,-6 19-70 0 0,-1-1 0 0 0,0 0 0 0 0,-1 0 0 0 0,0 0 0 0 0,1-20 0 0 0,-4 31-25 0 0,0-1 0 0 0,-1 1 0 0 0,1-1 0 0 0,0 1 1 0 0,-1-1-1 0 0,0 1 0 0 0,0-1 0 0 0,1 1 0 0 0,-1 0 1 0 0,-1-1-1 0 0,1 1 0 0 0,0 0 0 0 0,0 0 0 0 0,-1 0 1 0 0,0 0-1 0 0,1 0 0 0 0,-1 0 0 0 0,0 0 0 0 0,-4-3 1 0 0,2 3-43 0 0,0-1 0 0 0,-1 0 1 0 0,1 1-1 0 0,-1 0 0 0 0,0 0 1 0 0,1 0-1 0 0,-1 1 0 0 0,-10-2 1 0 0,-18-2-758 0 0,11 4-4215 0 0,5 1-1120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2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2 10855 0 0,'-3'0'960'0'0,"-2"-2"-768"0"0</inkml:trace>
  <inkml:trace contextRef="#ctx0" brushRef="#br0" timeOffset="1">142 589 3335 0 0,'-5'119'1985'0'0,"3"-96"-859"0"0,-2 0 0 0 0,0 0 0 0 0,-9 24-1 0 0,13-47-1113 0 0,0-1 0 0 0,0 1 0 0 0,0 0 0 0 0,0 0 0 0 0,0 0 0 0 0,0 0 0 0 0,0 0 0 0 0,0 0 0 0 0,-1 0 0 0 0,1 0 0 0 0,0 0 0 0 0,0 0 0 0 0,0-1 0 0 0,0 1 0 0 0,0 0 0 0 0,0 0 0 0 0,0 0 0 0 0,0 0 0 0 0,-1 0 0 0 0,1 0 0 0 0,0 0 0 0 0,0 0 0 0 0,0 0 0 0 0,0 0 0 0 0,0 0 0 0 0,0 0 0 0 0,0 0 0 0 0,-1 0 0 0 0,1 0 0 0 0,0 0 0 0 0,0 0 0 0 0,0 0 0 0 0,0 0 0 0 0,0 0 0 0 0,0 0 0 0 0,0 0 0 0 0,-1 1 0 0 0,1-1 0 0 0,0 0 0 0 0,0 0 0 0 0,0 0 0 0 0,0 0 0 0 0,0 0 0 0 0,0 0 0 0 0,0 0 0 0 0,0 0 0 0 0,0 0 0 0 0,0 0 0 0 0,-1 1 0 0 0,1-1 0 0 0,0 0 0 0 0,0 0 0 0 0,0 0 0 0 0,0 0 0 0 0,0 0 0 0 0,0 0 0 0 0,0 0 0 0 0,0 1 0 0 0,0-1 0 0 0,0 0 0 0 0,0 0 0 0 0,0 0 0 0 0,0 0 0 0 0,0 0 0 0 0,0 0 0 0 0,0 0 0 0 0,0 1 0 0 0,0-1 0 0 0,-4-14 317 0 0,-2-22-699 0 0,6 10-2161 0 0,-1-4-933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3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1 400 4831 0 0,'36'-63'413'0'0,"36"-55"2185"0"0,-54 91-1448 0 0,2 0 0 0 0,27-27-1 0 0,-36 43-945 0 0,0 0-1 0 0,0 1 0 0 0,1 0 0 0 0,0 1 1 0 0,1 1-1 0 0,0 0 0 0 0,1 1 0 0 0,-1 0 1 0 0,1 1-1 0 0,25-7 0 0 0,-28 10 50 0 0,1 0-1 0 0,0 1 1 0 0,0 1-1 0 0,0-1 1 0 0,0 2-1 0 0,0 0 1 0 0,0 1-1 0 0,23 3 0 0 0,-16 1 440 0 0,0 0-1 0 0,0 1 0 0 0,-1 1 0 0 0,31 16 0 0 0,-23-10-348 0 0,-17-9-227 0 0,0 0 0 0 0,-1 0 0 0 0,1 1-1 0 0,-1 1 1 0 0,0-1 0 0 0,13 13 0 0 0,-10-5 122 0 0,0 0 0 0 0,-1 0 1 0 0,0 1-1 0 0,-1 1 0 0 0,-1-1 1 0 0,10 23-1 0 0,-10-15 93 0 0,0 1-1 0 0,-2 0 1 0 0,8 47-1 0 0,-2 35 1090 0 0,0 108 0 0 0,-13-148-718 0 0,-2-1 0 0 0,-24 124-1 0 0,22-162-454 0 0,-2-1-1 0 0,-1 0 0 0 0,-1 0 0 0 0,-18 34 1 0 0,20-47-134 0 0,0 0 0 0 0,0 0 1 0 0,-2-1-1 0 0,1 0 1 0 0,-1 0-1 0 0,-1-1 0 0 0,0 0 1 0 0,-1-1-1 0 0,1 0 1 0 0,-14 7-1 0 0,17-12-102 0 0,0 0 1 0 0,-1-1-1 0 0,0 0 1 0 0,0 0-1 0 0,0-1 1 0 0,0 0-1 0 0,0 0 0 0 0,-1-1 1 0 0,1 0-1 0 0,0-1 1 0 0,-1 0-1 0 0,1 0 0 0 0,0-1 1 0 0,-1 0-1 0 0,1 0 1 0 0,-14-4-1 0 0,4-1 12 0 0,0 0-1 0 0,-1-1 1 0 0,2-1-1 0 0,-1-1 1 0 0,1-1-1 0 0,-16-12 1 0 0,15 10-23 0 0,1-1 0 0 0,1-1 1 0 0,0-1-1 0 0,1-1 0 0 0,1 0 0 0 0,-14-19 0 0 0,18 21-2 0 0,1-2 0 0 0,0 1 0 0 0,1-1 0 0 0,1-1 0 0 0,1 1-1 0 0,0-1 1 0 0,-6-31 0 0 0,8 27-16 0 0,2-1 0 0 0,0 1 0 0 0,1 0 1 0 0,1-1-1 0 0,1 1 0 0 0,1-1 0 0 0,9-35 0 0 0,-8 44 17 0 0,1 0-1 0 0,0 0 1 0 0,1 1 0 0 0,0 0-1 0 0,1 0 1 0 0,0 0 0 0 0,1 1 0 0 0,0 0-1 0 0,1 0 1 0 0,0 1 0 0 0,1 0-1 0 0,0 0 1 0 0,18-14 0 0 0,-19 19 19 0 0,0-1 0 0 0,0 1 0 0 0,1 0 0 0 0,-1 0 0 0 0,1 1 1 0 0,0 0-1 0 0,19-4 0 0 0,-24 7-8 0 0,-1 0-1 0 0,1 1 1 0 0,0-1 0 0 0,-1 1 0 0 0,1 0 0 0 0,-1 0-1 0 0,1 1 1 0 0,-1-1 0 0 0,1 1 0 0 0,0 0 0 0 0,-1 0-1 0 0,0 0 1 0 0,1 0 0 0 0,-1 0 0 0 0,0 1 0 0 0,1-1-1 0 0,-1 1 1 0 0,0 0 0 0 0,0 0 0 0 0,-1 0 0 0 0,1 1-1 0 0,0-1 1 0 0,-1 1 0 0 0,1-1 0 0 0,2 4 0 0 0,-2-1 45 0 0,0 0-1 0 0,-1 0 1 0 0,1 0 0 0 0,-1 0 0 0 0,0 1 0 0 0,-1-1-1 0 0,1 0 1 0 0,-1 1 0 0 0,0-1 0 0 0,0 1 0 0 0,-1 0 0 0 0,1-1-1 0 0,-1 1 1 0 0,-1 0 0 0 0,-1 10 0 0 0,-1 1 37 0 0,0-1-1 0 0,-2 0 1 0 0,0 0 0 0 0,-7 16 0 0 0,7-20-83 0 0,0 1-2 0 0,-1-1 0 0 0,-9 16 0 0 0,13-25-6 0 0,0 0-1 0 0,0 0 0 0 0,0-1 0 0 0,0 1 0 0 0,-1 0 0 0 0,1-1 1 0 0,-1 0-1 0 0,1 1 0 0 0,-1-1 0 0 0,0 0 0 0 0,0-1 0 0 0,0 1 1 0 0,0 0-1 0 0,-5 1 0 0 0,6-3 0 0 0,1 1 0 0 0,-1-1 0 0 0,1 0 0 0 0,-1 0 0 0 0,1 0 0 0 0,-1 0 0 0 0,1 0 0 0 0,-1 0 0 0 0,1 0 0 0 0,-1 0 0 0 0,1-1 0 0 0,-1 1 0 0 0,1-1 0 0 0,0 1 0 0 0,-1-1 0 0 0,1 1 0 0 0,0-1 0 0 0,-2-1 0 0 0,0 0 0 0 0,0 0 0 0 0,1 0 0 0 0,-1-1 0 0 0,1 1 0 0 0,-1-1 0 0 0,1 0 0 0 0,-3-4 0 0 0,-1-3 0 0 0,1 0 0 0 0,0-1 0 0 0,-7-19 0 0 0,8 17-621 0 0,0-1 0 0 0,1 1-1 0 0,1-1 1 0 0,-1-21 0 0 0,3 21-900 0 0,0 1 0 0 0,1-1 0 0 0,1 0-1 0 0,5-21 1 0 0,2 2-7975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3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14743 0 0,'9'12'533'0'0,"4"3"-329"0"0,-1 0-1 0 0,0 1 1 0 0,-1 1-1 0 0,-1-1 1 0 0,-1 2-1 0 0,11 27 1 0 0,-12-13 256 0 0,-2 0 0 0 0,-1 0 0 0 0,2 56 0 0 0,-5-56-234 0 0,-2-29 275 0 0,1 5-2058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4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68 4055 0 0,'9'-12'432'0'0,"-7"8"63"0"0,1 1-1 0 0,0 1 0 0 0,0-1 0 0 0,1 0 1 0 0,-1 1-1 0 0,1 0 0 0 0,-1 0 0 0 0,1 0 0 0 0,-1 0 1 0 0,1 0-1 0 0,0 1 0 0 0,0 0 0 0 0,6-2 1 0 0,6 0 1315 0 0,1 1 1 0 0,16-1-1 0 0,-17 2-1438 0 0,44-5 2085 0 0,32-2-121 0 0,-76 7-1426 0 0,-1 1 0 0 0,1 1 0 0 0,26 5 0 0 0,-41-6-828 0 0,0 0-1 0 0,0 1 1 0 0,0-1 0 0 0,0 0-1 0 0,0 1 1 0 0,0-1-1 0 0,0 1 1 0 0,0-1 0 0 0,0 1-1 0 0,0-1 1 0 0,0 1-1 0 0,-1-1 1 0 0,1 1 0 0 0,0 0-1 0 0,0 0 1 0 0,-1-1-1 0 0,1 1 1 0 0,-1 0 0 0 0,1 0-1 0 0,0 0 1 0 0,-1 0-1 0 0,0 0 1 0 0,1 0 0 0 0,-1 0-1 0 0,1 0 1 0 0,-1-1-1 0 0,0 1 1 0 0,0 1 0 0 0,0-1-1 0 0,0 0 1 0 0,1 0-1 0 0,-1 0 1 0 0,-1 0 0 0 0,1 0-1 0 0,0 0 1 0 0,0 0-1 0 0,0 0 1 0 0,0 0 0 0 0,-1 0-1 0 0,1 0 1 0 0,-1 1-1 0 0,-1 4 98 0 0,0 0 0 0 0,-1 0 0 0 0,0 0-1 0 0,0 0 1 0 0,-4 5 0 0 0,-13 17-39 0 0,-1-1 0 0 0,-30 30 0 0 0,-20 7-2639 0 0,68-62 2185 0 0,1 1 0 0 0,-1-1-1 0 0,0 0 1 0 0,0 0-1 0 0,0-1 1 0 0,-1 1-1 0 0,1-1 1 0 0,0 1 0 0 0,-4 0-1 0 0,6-2 173 0 0,0 0-1 0 0,0 0 1 0 0,0 0 0 0 0,-1 0-1 0 0,1 0 1 0 0,0 0 0 0 0,0-1-1 0 0,0 1 1 0 0,0 0-1 0 0,0-1 1 0 0,0 1 0 0 0,0 0-1 0 0,0-1 1 0 0,0 1 0 0 0,0-1-1 0 0,0 0 1 0 0,0 1-1 0 0,1-1 1 0 0,-1 0 0 0 0,0 1-1 0 0,0-1 1 0 0,0 0 0 0 0,1 0-1 0 0,-1 0 1 0 0,1 0-1 0 0,-1 0 1 0 0,0 0 0 0 0,1 0-1 0 0,0 0 1 0 0,-1 0 0 0 0,1 0-1 0 0,-1-1 1 0 0,0 0-269 0 0,0-1 1 0 0,0 1-1 0 0,0-1 0 0 0,0 1 1 0 0,1-1-1 0 0,-1 1 0 0 0,1-1 1 0 0,0 0-1 0 0,-1 1 0 0 0,1-4 1 0 0,1 4-77 0 0,7 2 492 0 0,0-2-1 0 0,0 1 1 0 0,1-1 0 0 0,-1 0-1 0 0,0-1 1 0 0,-1 1 0 0 0,1-2-1 0 0,8-3 1 0 0,-8 2 42 0 0,0 2 1 0 0,1-1-1 0 0,-1 1 0 0 0,1 0 1 0 0,0 1-1 0 0,9-2 0 0 0,-17 4-47 0 0,-1 0 0 0 0,0 0 0 0 0,1 0 0 0 0,-1 0 0 0 0,0 0 0 0 0,1 0 0 0 0,-1 0 0 0 0,1 0 0 0 0,-1 0 0 0 0,0 0 0 0 0,1 1 0 0 0,-1-1 0 0 0,0 0 0 0 0,1 0 0 0 0,-1 0 0 0 0,0 0 0 0 0,1 0 0 0 0,-1 1 0 0 0,0-1 0 0 0,1 0 0 0 0,-1 0 0 0 0,0 0 0 0 0,0 1 0 0 0,1-1 0 0 0,-1 0 0 0 0,0 1 0 0 0,0-1 0 0 0,0 0 0 0 0,1 0 0 0 0,-1 1 0 0 0,0-1 0 0 0,0 0 0 0 0,0 1 0 0 0,0-1 0 0 0,0 0 0 0 0,1 1 0 0 0,-1-1 0 0 0,0 1 0 0 0,0-1 0 0 0,0 0 0 0 0,0 1 0 0 0,0-1 0 0 0,0 0 0 0 0,0 1 0 0 0,0-1 0 0 0,-1 0 0 0 0,1 1 0 0 0,0-1 0 0 0,0 0 0 0 0,0 1 0 0 0,0-1 0 0 0,0 0 0 0 0,0 1 0 0 0,-1-1 0 0 0,1 0 0 0 0,0 1 0 0 0,-1 0 0 0 0,0 4 22 0 0,-1 0 0 0 0,0 0 0 0 0,0-1 0 0 0,-1 1 0 0 0,1 0 0 0 0,-1-1 0 0 0,0 0-1 0 0,-5 6 1 0 0,-33 31 200 0 0,36-35-193 0 0,-40 36 808 0 0,-2-2 0 0 0,-71 46 0 0 0,-160 72 2605 0 0,261-147-2440 0 0,17-11-966 0 0,1 0 0 0 0,-1 0 1 0 0,0 0-1 0 0,0 0 0 0 0,0 0 0 0 0,1 0 1 0 0,-1 0-1 0 0,0 0 0 0 0,0 0 1 0 0,0 0-1 0 0,1 0 0 0 0,-1 0 0 0 0,0 0 1 0 0,0 0-1 0 0,0 0 0 0 0,1 1 1 0 0,-1-1-1 0 0,0 0 0 0 0,0 0 0 0 0,0 0 1 0 0,0 0-1 0 0,1 0 0 0 0,-1 1 1 0 0,0-1-1 0 0,0 0 0 0 0,0 0 0 0 0,0 0 1 0 0,0 0-1 0 0,0 1 0 0 0,0-1 1 0 0,0 0-1 0 0,0 0 0 0 0,1 0 0 0 0,-1 1 1 0 0,0-1-1 0 0,0 0 0 0 0,0 0 1 0 0,0 0-1 0 0,0 1 0 0 0,0-1 0 0 0,0 0 1 0 0,0 0-1 0 0,0 1 0 0 0,-1-1 1 0 0,1 0-1 0 0,0 0 0 0 0,0 0 0 0 0,0 1 1 0 0,0-1-1 0 0,0 0 0 0 0,0 0 1 0 0,0 0-1 0 0,0 0 0 0 0,0 1 0 0 0,-1-1 1 0 0,1 0-1 0 0,0 0 0 0 0,0 0 1 0 0,0 0-1 0 0,-1 1 0 0 0,7-1 165 0 0,-1-1-1 0 0,1 1 1 0 0,-1-1-1 0 0,0 0 1 0 0,1 0-1 0 0,7-3 1 0 0,34-15 582 0 0,-24 9-377 0 0,33-13 411 0 0,53-20 517 0 0,-106 42-1299 0 0,371-132 2637 0 0,-300 104-3115 0 0,-72 29 75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4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1 5327 0 0,'-4'10'504'0'0,"3"-9"-405"0"0,0 1-1 0 0,0 0 1 0 0,0 0 0 0 0,0 0-1 0 0,1 0 1 0 0,-1 0 0 0 0,1 0 0 0 0,-1 0-1 0 0,1 0 1 0 0,0 0 0 0 0,0 3-1 0 0,0-4 50 0 0,0 0 0 0 0,0-1 0 0 0,1 1 0 0 0,-1 0 0 0 0,0 0 0 0 0,1 0 0 0 0,-1-1-1 0 0,0 1 1 0 0,1 0 0 0 0,-1 0 0 0 0,1-1 0 0 0,-1 1 0 0 0,1 0 0 0 0,0-1 0 0 0,-1 1-1 0 0,1-1 1 0 0,-1 1 0 0 0,1-1 0 0 0,0 1 0 0 0,0-1 0 0 0,-1 1 0 0 0,1-1 0 0 0,0 0-1 0 0,0 1 1 0 0,0-1 0 0 0,-1 0 0 0 0,3 1 0 0 0,21 2 1307 0 0,-1-4-30 0 0,-1-2 0 0 0,1 0-1 0 0,42-13 1 0 0,-42 8-1021 0 0,-18 6-285 0 0,-1 0-1 0 0,1 0 1 0 0,0 1-1 0 0,0-1 0 0 0,0 1 1 0 0,7 0-1 0 0,-11 1-104 0 0,-1 0 0 0 0,0 0-1 0 0,1 0 1 0 0,-1 0 0 0 0,0 0-1 0 0,1 0 1 0 0,-1 1 0 0 0,1-1-1 0 0,-1 0 1 0 0,0 0 0 0 0,0 0-1 0 0,1 1 1 0 0,-1-1-1 0 0,0 0 1 0 0,1 0 0 0 0,-1 1-1 0 0,0-1 1 0 0,0 0 0 0 0,1 0-1 0 0,-1 1 1 0 0,0-1 0 0 0,0 0-1 0 0,0 1 1 0 0,1-1 0 0 0,-1 0-1 0 0,0 1 1 0 0,0-1 0 0 0,0 1-1 0 0,0-1 1 0 0,0 0 0 0 0,0 1-1 0 0,0-1 1 0 0,0 0 0 0 0,0 1-1 0 0,0 0 1 0 0,-1 13 54 0 0,-1-10-42 0 0,0 0-1 0 0,0 1 1 0 0,0-1 0 0 0,0 0-1 0 0,-1 0 1 0 0,1 0 0 0 0,-1-1-1 0 0,0 1 1 0 0,0-1-1 0 0,-7 6 1 0 0,-5 4 268 0 0,-20 12 0 0 0,24-17-44 0 0,-88 58 2543 0 0,-123 60 1 0 0,195-115-1989 0 0,20-8-448 0 0,1-1-1 0 0,-1 1 1 0 0,1 1-1 0 0,-7 4 762 0 0,21-9-823 0 0,1 0-1 0 0,-1 0 1 0 0,1-1 0 0 0,9-3-1 0 0,16-3 40 0 0,17 1-220 0 0,-1 2 1 0 0,1 3-1 0 0,0 2 1 0 0,0 2-1 0 0,-1 2 1 0 0,86 19-1 0 0,-95-12-103 0 0,-28-7-25 0 0,-1 0 1 0 0,1-1 0 0 0,0-1-1 0 0,0 0 1 0 0,26 1 0 0 0,-38-3-66 0 0,0 0-1 0 0,0 0 1 0 0,0-1 0 0 0,0 1 0 0 0,0 0 0 0 0,0 0 0 0 0,0-1 0 0 0,0 1-1 0 0,-1-1 1 0 0,1 1 0 0 0,0-1 0 0 0,0 1 0 0 0,0-1 0 0 0,-1 1 0 0 0,1-1-1 0 0,0 0 1 0 0,-1 1 0 0 0,1-1 0 0 0,0-1 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5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 12551 0 0,'0'2'8255'0'0,"8"0"-7349"0"0,6 1-907 0 0,-12-2 408 0 0,-1 1 69 0 0,4 3-287 0 0,-1 1 1 0 0,0 0-1 0 0,0 0 1 0 0,-1 0-1 0 0,0 0 0 0 0,0 0 1 0 0,0 1-1 0 0,-1-1 1 0 0,1 1-1 0 0,0 9 1 0 0,-1-5-68 0 0,-1 1 0 0 0,0-1 1 0 0,-1 0-1 0 0,-1 0 1 0 0,-2 21-1 0 0,-4 1-10 0 0,-2-1 1 0 0,-1 0-1 0 0,-20 43 1 0 0,-40 76 1705 0 0,65-137-1346 0 0,9-17-15 0 0,16-21 69 0 0,-16 18-558 0 0,40-52 174 0 0,35-42-79 0 0,-65 84-69 0 0,1 1-1 0 0,0 1 0 0 0,34-25 1 0 0,-45 37-56 0 0,-1-1 1 0 0,1 1-1 0 0,0-1 1 0 0,1 1-1 0 0,-1 1 1 0 0,0-1-1 0 0,9-2 1 0 0,-12 4 37 0 0,-1 0 1 0 0,0 0-1 0 0,1 0 0 0 0,-1-1 1 0 0,1 1-1 0 0,-1 0 1 0 0,0 0-1 0 0,1 0 0 0 0,-1 0 1 0 0,1 0-1 0 0,-1 0 1 0 0,1 0-1 0 0,-1 0 0 0 0,0 0 1 0 0,1 0-1 0 0,-1 0 1 0 0,1 1-1 0 0,-1-1 0 0 0,0 0 1 0 0,1 0-1 0 0,-1 0 1 0 0,1 0-1 0 0,-1 1 0 0 0,0-1 1 0 0,1 0-1 0 0,-1 0 1 0 0,0 1-1 0 0,0-1 0 0 0,1 0 1 0 0,-1 1-1 0 0,0-1 1 0 0,1 0-1 0 0,-1 1 0 0 0,0-1 1 0 0,0 0-1 0 0,0 1 1 0 0,1-1-1 0 0,-1 0 0 0 0,0 2 1 0 0,0-2-108 0 0,2 3-158 0 0,-1-1-1 0 0,0 1 1 0 0,0 0-1 0 0,0 0 1 0 0,0 0 0 0 0,0-1-1 0 0,-1 1 1 0 0,1 0-1 0 0,-1 0 1 0 0,0 0 0 0 0,0 0-1 0 0,0 5 1 0 0,-7 38-139 0 0,5-35 327 0 0,-5 24 458 0 0,-1 0-1 0 0,-2 0 0 0 0,-2-1 0 0 0,-1-1 0 0 0,-1 0 1 0 0,-2-1-1 0 0,-1 0 0 0 0,-2-2 0 0 0,-1 0 0 0 0,-1-1 1 0 0,-1-1-1 0 0,-32 31 0 0 0,27-34-336 0 0,29-27-29 0 0,0 1 0 0 0,0-1 0 0 0,1 1-1 0 0,-1-1 1 0 0,0 1 0 0 0,1 0 0 0 0,-1 0 0 0 0,1 0 0 0 0,-1 0-1 0 0,1 1 1 0 0,0-1 0 0 0,-1 1 0 0 0,1-1 0 0 0,0 1 0 0 0,4 0-1 0 0,6 1-2 0 0,0 0 0 0 0,14 3 0 0 0,-11-2 23 0 0,33 8 1319 0 0,89 28-1 0 0,-53-12 720 0 0,-56-15-1897 0 0,-28-11-152 0 0,-1 0 0 0 0,1 0 0 0 0,-1 1 0 0 0,1-1 0 0 0,-1 0 1 0 0,1 0-1 0 0,-1 0 0 0 0,1 0 0 0 0,0 0 0 0 0,-1 0 0 0 0,1 0 0 0 0,-1 0 0 0 0,1 0 0 0 0,0 0 0 0 0,-1 0 1 0 0,1-1-1 0 0,-1 1 0 0 0,1 0 0 0 0,-1 0 0 0 0,1 0 0 0 0,-1-1 0 0 0,1 1 0 0 0,-1 0 0 0 0,1-1 0 0 0,-1 1 0 0 0,1 0 1 0 0,-1-1-1 0 0,1 1 0 0 0,-1-1 0 0 0,0 1 0 0 0,1-1 0 0 0,-1 1 0 0 0,0-1 0 0 0,1 1 0 0 0,-1-1 0 0 0,0 1 1 0 0,0-1-1 0 0,1 1 0 0 0,-1-1 0 0 0,0 1 0 0 0,0-2 0 0 0,0 1 0 0 0,2-5 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5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11023 0 0,'1'8'3174'0'0,"0"-7"-2926"0"0,0 1 0 0 0,1 0 0 0 0,-1-1 0 0 0,1 1 0 0 0,0-1 0 0 0,0 0 0 0 0,-1 1 0 0 0,1-1 0 0 0,0 0 0 0 0,0 0 1 0 0,0 0-1 0 0,0 0 0 0 0,0-1 0 0 0,1 1 0 0 0,-1-1 0 0 0,0 1 0 0 0,0-1 0 0 0,0 0 0 0 0,0 1 0 0 0,1-1 0 0 0,3-1 1 0 0,6 1 643 0 0,1-2 0 0 0,19-3 1 0 0,-22 3-395 0 0,90-19 2943 0 0,-48 12-2100 0 0,-46 8-1269 0 0,0 1-1 0 0,0 0 0 0 0,1 0 0 0 0,-1 0 1 0 0,0 1-1 0 0,9 1 0 0 0,-14-2-79 0 0,-1 1-1 0 0,1-1 1 0 0,0 0 0 0 0,-1 0-1 0 0,1 0 1 0 0,0 1 0 0 0,0-1-1 0 0,-1 0 1 0 0,1 0 0 0 0,0 1-1 0 0,-1-1 1 0 0,1 1-1 0 0,-1-1 1 0 0,1 1 0 0 0,0-1-1 0 0,-1 1 1 0 0,1-1 0 0 0,-1 1-1 0 0,1-1 1 0 0,-1 1 0 0 0,0 0-1 0 0,1-1 1 0 0,-1 1 0 0 0,0 0-1 0 0,1-1 1 0 0,-1 1-1 0 0,0 0 1 0 0,0 0 0 0 0,0-1-1 0 0,1 1 1 0 0,-1 0 0 0 0,0 0-1 0 0,0-1 1 0 0,0 1 0 0 0,0 0-1 0 0,0 0 1 0 0,0-1 0 0 0,-1 1-1 0 0,1 0 1 0 0,0-1 0 0 0,0 1-1 0 0,0 0 1 0 0,-1 0-1 0 0,1-1 1 0 0,0 1 0 0 0,-1 0-1 0 0,1-1 1 0 0,-1 1 0 0 0,0 0-1 0 0,-13 17-2342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6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4631 0 0,'31'22'2569'0'0,"-23"-18"-433"0"0,-1 1 0 0 0,15 13 1662 0 0,-21-9-2853 0 0,1-8-1557 0 0,6-17-2368 0 0,1-2 2747 0 0,-6 15 336 0 0,1 0 0 0 0,-1 0 0 0 0,1 0 0 0 0,0 0 0 0 0,0 1 1 0 0,0 0-1 0 0,1-1 0 0 0,3 0 0 0 0,40-13 1154 0 0,-30 11-954 0 0,-11 4-87 0 0,0-1 0 0 0,0 1 1 0 0,0 0-1 0 0,9 0 0 0 0,-12 1 1 0 0,-1 0-1 0 0,1 0 1 0 0,-1 0 0 0 0,1 1 0 0 0,-1-1-1 0 0,1 1 1 0 0,-1 0 0 0 0,1 0 0 0 0,-1 0-1 0 0,5 3 537 0 0,-7-2-229 0 0,3 2-267 0 0,-1 1 1 0 0,0 0-1 0 0,-1-1 0 0 0,1 1 0 0 0,-1 0 0 0 0,0 0 0 0 0,0 1 0 0 0,-1-1 1 0 0,2 8-1 0 0,5 56 1416 0 0,-6-36-1098 0 0,27 141 1864 0 0,3 36-753 0 0,-31-188-1604 0 0,0 0-1 0 0,-5 40 0 0 0,4-54-71 0 0,-2 0 0 0 0,1-1 0 0 0,-1 1 0 0 0,0 0 0 0 0,-1-1 0 0 0,0 0 0 0 0,0 1-1 0 0,-1-1 1 0 0,0 0 0 0 0,0-1 0 0 0,-6 9 0 0 0,8-13-13 0 0,-1 1 1 0 0,1-1-1 0 0,-1 1 1 0 0,1-1-1 0 0,-1 0 0 0 0,0 0 1 0 0,0 0-1 0 0,0 0 1 0 0,0-1-1 0 0,0 1 0 0 0,0-1 1 0 0,-1 0-1 0 0,1 0 1 0 0,0 0-1 0 0,-6 0 0 0 0,4 0-4 0 0,0-1-1 0 0,0 0 0 0 0,0-1 0 0 0,1 1 1 0 0,-1-1-1 0 0,0 0 0 0 0,0 0 0 0 0,1-1 1 0 0,-1 0-1 0 0,-4-1 0 0 0,-4-4 1 0 0,1-1-1 0 0,-1 0 0 0 0,1 0 1 0 0,1-1-1 0 0,-1-1 1 0 0,-11-13-1 0 0,17 17 4 0 0,-9-9-22 0 0,1-1 1 0 0,-14-19 0 0 0,25 31 22 0 0,0-1-1 0 0,1 1 0 0 0,-1-1 0 0 0,1 0 1 0 0,0 0-1 0 0,0 1 0 0 0,0-1 0 0 0,1-1 1 0 0,-1 1-1 0 0,1 0 0 0 0,1 0 1 0 0,-1 0-1 0 0,1-11 0 0 0,0 13 11 0 0,1 1-1 0 0,0-1 1 0 0,0 0-1 0 0,0 1 0 0 0,0-1 1 0 0,0 0-1 0 0,0 1 1 0 0,1 0-1 0 0,-1-1 1 0 0,1 1-1 0 0,0 0 1 0 0,3-4-1 0 0,28-23 139 0 0,-19 18-102 0 0,162-118 2726 0 0,-132 100-2123 0 0,62-46-487 0 0,71-46 183 0 0,-124 89-252 0 0,82-38 0 0 0,-118 63-78 0 0,0 2 0 0 0,28-7 0 0 0,-23 7-102 0 0,40-15 0 0 0,-68 2-6690 0 0,2 11 5489 0 0,-9-21-6235 0 0,-31-49-1 0 0,9 17 5059 0 0,34 60 2479 0 0,1 0 0 0 0,0-1-1 0 0,0 1 1 0 0,-1-1-1 0 0,1 1 1 0 0,0 0 0 0 0,-1-1-1 0 0,1 1 1 0 0,0 0 0 0 0,-1 0-1 0 0,1-1 1 0 0,0 1-1 0 0,-1 0 1 0 0,1 0 0 0 0,-1-1-1 0 0,1 1 1 0 0,-1 0 0 0 0,1 0-1 0 0,0 0 1 0 0,-1 0-1 0 0,1 0 1 0 0,-1 0 0 0 0,1 0-1 0 0,-1 0 1 0 0,1 0 0 0 0,-1 0-1 0 0,1 0 1 0 0,-1 0-1 0 0,1 0 1 0 0,-1 0 0 0 0,1 0-1 0 0,0 0 1 0 0,-1 0-1 0 0,1 1 1 0 0,-1-1 0 0 0,1 0-1 0 0,0 0 1 0 0,-1 1 0 0 0,1-1-1 0 0,-1 0 1 0 0,1 0-1 0 0,0 1 1 0 0,-1-1 0 0 0,1 0-1 0 0,0 1 1 0 0,0-1 0 0 0,-1 1-1 0 0,1-1 1 0 0,0 1-1 0 0,-1 0 70 0 0,-4 4 373 0 0,1 1 0 0 0,1 0-1 0 0,-1 0 1 0 0,1 0 0 0 0,0 0 0 0 0,-3 9-1 0 0,-1 0 864 0 0,-87 210 7450 0 0,-44 90-4381 0 0,55-158-2536 0 0,74-132-2662 0 0,19-26-707 0 0,-3-1 594 0 0,-1-1 1 0 0,1 0-1 0 0,-1 0 1 0 0,13-8-1 0 0,-13 7 375 0 0,0 0 0 0 0,1 1 1 0 0,-1 0-1 0 0,1 0 0 0 0,7-2 0 0 0,-3 2 288 0 0,0 2 0 0 0,0-1 0 0 0,0 1 0 0 0,0 1 0 0 0,0 0 0 0 0,0 1 0 0 0,0 0 0 0 0,0 0 0 0 0,-1 1 0 0 0,1 1 0 0 0,10 3 0 0 0,12 6 2140 0 0,-1 2 1 0 0,35 21 0 0 0,26 11 3901 0 0,-79-40-4872 0 0,1-1-1 0 0,-1 0 1 0 0,1-1 0 0 0,25 3 0 0 0,-34-6-732 0 0,-1-1 1 0 0,1 0-1 0 0,0 0 1 0 0,0 0-1 0 0,-1-1 1 0 0,1 0-1 0 0,0 0 0 0 0,-1 0 1 0 0,1-1-1 0 0,9-4 1 0 0,-12 5-206 0 0,0-1 1 0 0,0 0-1 0 0,0 0 0 0 0,0 0 1 0 0,0 0-1 0 0,0-1 1 0 0,-1 1-1 0 0,1-1 1 0 0,-1 1-1 0 0,0-1 1 0 0,0 0-1 0 0,0 0 0 0 0,0 0 1 0 0,0 0-1 0 0,0 0 1 0 0,-1-1-1 0 0,0 1 1 0 0,2-5-1 0 0,-1-8-1114 0 0,0 1 1 0 0,0-1-1 0 0,-1 0 0 0 0,-1 0 1 0 0,-3-22-1 0 0,3 38 1133 0 0,-3-29-2056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7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43 2303 0 0,'43'-42'25655'0'0,"-43"46"-25328"0"0,0 0 1 0 0,0 0 0 0 0,-1 1 0 0 0,1-1-1 0 0,-1 0 1 0 0,0 0 0 0 0,-1 0-1 0 0,1 0 1 0 0,-1 0 0 0 0,1 0 0 0 0,-1 0-1 0 0,-1-1 1 0 0,1 1 0 0 0,0 0-1 0 0,-5 4 1 0 0,-7 8-1101 0 0,-31 27 1 0 0,28-27 66 0 0,-5 4-6809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7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28 136 7511 0 0,'-4'-1'2179'0'0,"4"0"-2092"0"0,0 1-44 0 0,0 0 1 0 0,4-7 905 0 0,10-7 44 0 0,0 5-277 0 0,1 0-1 0 0,0 1 1 0 0,1 0 0 0 0,-1 1-1 0 0,1 1 1 0 0,1 0 0 0 0,25-4-1 0 0,116-23 1817 0 0,-117 26-2068 0 0,78-2-1 0 0,-118 9-455 0 0,2 0 22 0 0,0 0 0 0 0,1 0 1 0 0,-1 0-1 0 0,0 1 0 0 0,0-1 1 0 0,0 1-1 0 0,6 2 1 0 0,-9-3-29 0 0,1 0 1 0 0,0 0 0 0 0,-1 1-1 0 0,1-1 1 0 0,-1 0 0 0 0,1 1 0 0 0,-1-1-1 0 0,1 0 1 0 0,-1 1 0 0 0,1-1-1 0 0,-1 1 1 0 0,0-1 0 0 0,1 1 0 0 0,-1-1-1 0 0,0 1 1 0 0,1-1 0 0 0,-1 1-1 0 0,0 0 1 0 0,0-1 0 0 0,1 1 0 0 0,-1-1-1 0 0,0 1 1 0 0,0 0 0 0 0,0-1 0 0 0,0 1-1 0 0,0 0 1 0 0,0-1 0 0 0,0 1-1 0 0,0-1 1 0 0,0 1 0 0 0,0 0 0 0 0,0-1-1 0 0,0 1 1 0 0,0 0 0 0 0,-1-1-1 0 0,1 1 1 0 0,-1 0 0 0 0,1 1 20 0 0,-1 3 91 0 0,0 0-1 0 0,-1-1 0 0 0,1 1 1 0 0,-1 0-1 0 0,0 0 1 0 0,0-1-1 0 0,-5 8 1 0 0,-25 30 872 0 0,14-18-352 0 0,-20 29 715 0 0,-42 56 1170 0 0,58-80-1996 0 0,-34 59-1 0 0,-9 39 365 0 0,65-127-887 0 0,-27 59 401 0 0,-44 81 422 0 0,-25 5-392 0 0,71-117-254 0 0,46-64-465 0 0,4-1 115 0 0,89-113-132 0 0,-100 134 300 0 0,1 0 0 0 0,1 1 0 0 0,0 1 0 0 0,1 0 1 0 0,0 1-1 0 0,30-16 0 0 0,-39 25 1 0 0,-1 1 1 0 0,0 0-1 0 0,1 0 1 0 0,0 1-1 0 0,-1 0 0 0 0,1 0 1 0 0,0 0-1 0 0,0 1 1 0 0,11 0-1 0 0,-15 1 2 0 0,0 1 1 0 0,0-1-1 0 0,0 1 0 0 0,-1-1 1 0 0,1 1-1 0 0,0 1 1 0 0,0-1-1 0 0,-1 0 0 0 0,1 1 1 0 0,-1 0-1 0 0,1 0 0 0 0,-1 0 1 0 0,0 0-1 0 0,0 0 0 0 0,0 1 1 0 0,0-1-1 0 0,0 1 1 0 0,0 0-1 0 0,-1 0 0 0 0,1 0 1 0 0,2 5-1 0 0,2 4 75 0 0,-1 0 1 0 0,-1 1-1 0 0,0 0 0 0 0,0 0 1 0 0,-2 0-1 0 0,1 0 0 0 0,-2 1 1 0 0,2 13-1 0 0,-1 3 195 0 0,-2-1 0 0 0,-5 51 0 0 0,1-50-160 0 0,-1 0 0 0 0,-1 0 0 0 0,-2 0 0 0 0,-1-1 0 0 0,-17 41 0 0 0,20-59-108 0 0,5-11 0 0 0,-1 0 0 0 0,1 1 0 0 0,0-1 0 0 0,0 0 0 0 0,0 0 0 0 0,0 0 0 0 0,0 1 0 0 0,0-1 0 0 0,0 0 0 0 0,0 0 0 0 0,-1 0 0 0 0,1 1 0 0 0,0-1 0 0 0,0 0 0 0 0,0 0 0 0 0,0 0 0 0 0,-1 1 0 0 0,1-1 0 0 0,0 0 0 0 0,0 0 0 0 0,0 0 0 0 0,-1 0 0 0 0,1 0 0 0 0,0 0 0 0 0,0 0 0 0 0,-1 0 0 0 0,1 1 0 0 0,0-1 0 0 0,0 0 0 0 0,-1 0 0 0 0,1 0 0 0 0,0 0 0 0 0,0 0 0 0 0,-1 0 0 0 0,1 0 0 0 0,0 0 0 0 0,0 0 0 0 0,0-1 0 0 0,-1 1 0 0 0,1 0 0 0 0,0 0 0 0 0,0 0 0 0 0,-1 0 0 0 0,1 0 0 0 0,0 0 0 0 0,0 0 0 0 0,0 0 0 0 0,-1-1 0 0 0,1 1 0 0 0,0 0 0 0 0,0 0 0 0 0,0 0 0 0 0,-1-1 0 0 0,-4-7 0 0 0,3 1 0 0 0,1 1 0 0 0,-1-1 0 0 0,1 1 0 0 0,0-1 0 0 0,0 1 0 0 0,1-1 0 0 0,1-12 0 0 0,8-48 0 0 0,0 31-56 0 0,1 0 0 0 0,2 1 0 0 0,1 1 0 0 0,2 0 0 0 0,32-54 0 0 0,-37 70 56 0 0,1 1 0 0 0,0 0 0 0 0,1 1 0 0 0,1 0 0 0 0,1 1 0 0 0,0 1 0 0 0,25-21 0 0 0,-36 34 7 0 0,0-1 0 0 0,0 1 0 0 0,0 0 0 0 0,0 0 0 0 0,0 0 0 0 0,1 0 0 0 0,-1 0 0 0 0,0 1 0 0 0,0-1 0 0 0,0 1-1 0 0,1 0 1 0 0,-1 0 0 0 0,0 0 0 0 0,0 0 0 0 0,1 1 0 0 0,-1 0 0 0 0,0-1 0 0 0,0 1 0 0 0,0 0 0 0 0,4 2 0 0 0,4 1 26 0 0,-1 1 0 0 0,1 1 1 0 0,-1-1-1 0 0,11 9 0 0 0,14 14-21 0 0,54 52 0 0 0,-39-21-99 0 0,-47-70-4089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9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6647 0 0,'3'11'423'0'0,"0"0"0"0"0,-1 0 0 0 0,0 0 0 0 0,-1 0 0 0 0,-1 0 1 0 0,1 0-1 0 0,-2 0 0 0 0,1 0 0 0 0,-3 12 0 0 0,2-13 448 0 0,1 26 7955 0 0,2-37-8500 0 0,1-2-304 0 0,0 0 1 0 0,0 0-1 0 0,0-1 1 0 0,0 1 0 0 0,-1-1-1 0 0,1 1 1 0 0,3-8 0 0 0,13-33 151 0 0,-5 12-119 0 0,0 0-91 0 0,18-33-152 0 0,-28 59 169 0 0,0 0 1 0 0,0 0-1 0 0,1 0 1 0 0,0 0-1 0 0,0 1 1 0 0,0-1 0 0 0,8-5-1 0 0,0 4-1 0 0,2 6 8 0 0,-1 4-36 0 0,-9 1 93 0 0,1 0 0 0 0,-1 0 0 0 0,0 0 0 0 0,-1 1 0 0 0,1 0 0 0 0,-1 0 0 0 0,0 0 0 0 0,0 0 0 0 0,5 10-1 0 0,-4-6 230 0 0,1-1 0 0 0,0 0 0 0 0,9 10 0 0 0,-8-11 99 0 0,0-1-1 0 0,1 1 1 0 0,0-1-1 0 0,0 0 1 0 0,0-1-1 0 0,0 0 1 0 0,1 0-1 0 0,16 6 0 0 0,-13-8-255 0 0,0 0 0 0 0,0 0 0 0 0,0-1 0 0 0,0 0 0 0 0,0-1 0 0 0,0-1 0 0 0,0 0-1 0 0,0 0 1 0 0,17-3 0 0 0,-18 0-2017 0 0,0 1 0 0 0,-1-1 0 0 0,16-7 0 0 0,10-7-6410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8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33 124 18775 0 0,'-15'4'1955'0'0,"15"-4"-1954"0"0,-1 0-1 0 0,1 0 1 0 0,-1 0 0 0 0,0 0 0 0 0,1 0-1 0 0,-1 0 1 0 0,0 0 0 0 0,1 0 0 0 0,-1 0-1 0 0,1 0 1 0 0,-1 0 0 0 0,0 0 0 0 0,1-1-1 0 0,-1 1 1 0 0,1 0 0 0 0,-1 0 0 0 0,1-1-1 0 0,-1 1 1 0 0,1 0 0 0 0,-1-1 0 0 0,1 1-1 0 0,-1-1 1 0 0,1 1 0 0 0,-1 0 0 0 0,1-1 0 0 0,-1 1-1 0 0,1-1 1 0 0,0 1 0 0 0,-1-1 0 0 0,1 0-1 0 0,0 1 1 0 0,0-1 0 0 0,-1 1 0 0 0,1-1-1 0 0,0 0 1 0 0,0 1 0 0 0,0-1 0 0 0,0-1-1 0 0,0 2-13 0 0,8-5-79 0 0,43-18 1474 0 0,1 2-1 0 0,109-28 1 0 0,-140 44-1125 0 0,1 1 0 0 0,-1 1 0 0 0,1 0 1 0 0,0 2-1 0 0,25 2 0 0 0,-44-1-238 0 0,1 0-1 0 0,-1 1 1 0 0,0-1 0 0 0,0 1-1 0 0,1 0 1 0 0,-1 0 0 0 0,0 0 0 0 0,0 0-1 0 0,0 1 1 0 0,0-1 0 0 0,-1 1 0 0 0,1 0-1 0 0,0 0 1 0 0,-1 0 0 0 0,1 0 0 0 0,-1 0-1 0 0,0 1 1 0 0,1-1 0 0 0,-1 1 0 0 0,0-1-1 0 0,0 1 1 0 0,-1 0 0 0 0,1 0 0 0 0,-1 0-1 0 0,1 0 1 0 0,-1 0 0 0 0,0 0 0 0 0,1 3-1 0 0,1 9 174 0 0,-1-1-1 0 0,0 0 0 0 0,-1 1 0 0 0,-1-1 1 0 0,-1 16-1 0 0,1-24-116 0 0,-28 258 3376 0 0,-22-2-2247 0 0,38-192-1182 0 0,-2 12-1178 0 0,-1-29-2697 0 0,11-46 1492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8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12 218 2791 0 0,'-2'-1'153'0'0,"1"-1"-1"0"0,0 0 0 0 0,0 0 1 0 0,0 0-1 0 0,0 0 0 0 0,0 0 0 0 0,0 0 1 0 0,1 0-1 0 0,-1 0 0 0 0,1-1 0 0 0,-1 1 1 0 0,1 0-1 0 0,0 0 0 0 0,0 0 0 0 0,0-1 1 0 0,0 1-1 0 0,1-4 0 0 0,0 3 223 0 0,0-1 0 0 0,0 1 0 0 0,1 0 0 0 0,-1 0-1 0 0,1 0 1 0 0,0 0 0 0 0,-1 0 0 0 0,2 0 0 0 0,-1 0-1 0 0,3-3 1 0 0,5-3 966 0 0,1-1-1 0 0,0 2 0 0 0,0 0 0 0 0,18-10 1 0 0,-9 7-395 0 0,-1 0 1 0 0,1 2 0 0 0,1 0-1 0 0,-1 1 1 0 0,1 2-1 0 0,38-8 1 0 0,-19 7-391 0 0,0 1 0 0 0,68 1 0 0 0,-92 5-984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9.1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16727 0 0,'0'0'1775'0'0,"13"9"-1078"0"0,-7-9-383 0 0,0 0-1 0 0,0 0 1 0 0,-1 0-1 0 0,1-1 1 0 0,0 0-1 0 0,0-1 1 0 0,-1 1-1 0 0,1-1 1 0 0,7-4-1 0 0,14-2 757 0 0,183-50 3989 0 0,-187 51-4821 0 0,-1-1 1 0 0,1-1-1 0 0,-1-1 0 0 0,38-23 0 0 0,30-32-2977 0 0,-57 40-3911 0 0,0-1-2080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9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1 198 26063 0 0,'2'2'217'0'0,"0"0"-1"0"0,1-1 1 0 0,-1 0 0 0 0,0 1 0 0 0,1-1-1 0 0,-1 0 1 0 0,1 0 0 0 0,-1-1-1 0 0,1 1 1 0 0,0 0 0 0 0,-1-1-1 0 0,1 1 1 0 0,0-1 0 0 0,-1 0-1 0 0,1 0 1 0 0,0 0 0 0 0,-1-1-1 0 0,4 1 1 0 0,7-2 148 0 0,-1-1 0 0 0,18-6 0 0 0,15-7-484 0 0,68-37 0 0 0,-41 17-247 0 0,48-16-548 0 0,-92 42 870 0 0,0 1 0 0 0,41-8-1 0 0,-64 16 72 0 0,-1 0 0 0 0,1 0-1 0 0,0 1 1 0 0,-1 0 0 0 0,1 0 0 0 0,0 0-1 0 0,-1 1 1 0 0,9 1 0 0 0,-12-2-20 0 0,0 1 0 0 0,0-1 1 0 0,0 1-1 0 0,0-1 0 0 0,0 1 1 0 0,-1-1-1 0 0,1 1 1 0 0,0-1-1 0 0,0 1 0 0 0,0 0 1 0 0,0 0-1 0 0,-1-1 0 0 0,1 1 1 0 0,0 0-1 0 0,-1 0 0 0 0,1 0 1 0 0,0 1-1 0 0,0 0-3 0 0,-1-1-1 0 0,0 1 1 0 0,1-1 0 0 0,-1 1-1 0 0,0 0 1 0 0,0-1-1 0 0,0 1 1 0 0,0 0 0 0 0,0-1-1 0 0,-1 1 1 0 0,1-1 0 0 0,0 1-1 0 0,-1-1 1 0 0,1 1-1 0 0,-1 1 1 0 0,-7 14-55 0 0,-1 0 1 0 0,-1-1-1 0 0,0 0 0 0 0,-21 25 1 0 0,18-24-54 0 0,-27 33-490 0 0,14-20 147 0 0,-30 51-1 0 0,49-69 513 0 0,0 0 0 0 0,2 0 0 0 0,-1 0 0 0 0,2 1 0 0 0,0 0 0 0 0,0 0 0 0 0,1 0 0 0 0,-2 19 0 0 0,4-3 208 0 0,1-1 1 0 0,1 0 0 0 0,1 1-1 0 0,8 36 1 0 0,34 110 782 0 0,-9-45-458 0 0,-15-37-281 0 0,-4 2 0 0 0,6 136 0 0 0,-19-174-317 0 0,-1-6 0 0 0,-4 73 0 0 0,2-123 0 0 0,0-1 0 0 0,0 1 0 0 0,0 0 0 0 0,0 0 0 0 0,0 0 0 0 0,-1-1 0 0 0,1 1 0 0 0,0 0 0 0 0,0-1 0 0 0,-1 1 0 0 0,1 0 0 0 0,0 0 0 0 0,-1-1 0 0 0,1 1 0 0 0,0-1 0 0 0,-1 1 0 0 0,1 0 0 0 0,-1-1 0 0 0,1 1 0 0 0,-1-1 0 0 0,1 1 0 0 0,-1-1 0 0 0,0 1 0 0 0,0 0 0 0 0,0-1 0 0 0,0 0 0 0 0,-1 0 0 0 0,1 0 0 0 0,0 0 0 0 0,0 0 0 0 0,0 0 0 0 0,0 0 0 0 0,0 0 0 0 0,0 0 0 0 0,0-1 0 0 0,0 1 0 0 0,0 0 0 0 0,0-1 0 0 0,0 1 0 0 0,-1-1 0 0 0,-5-3 0 0 0,0-1 0 0 0,0 0 0 0 0,-9-9 0 0 0,13 12 0 0 0,-15-16 2 0 0,0 0 0 0 0,2 0 0 0 0,1-2 0 0 0,-16-23 0 0 0,-47-91-21 0 0,48 81-15 0 0,-60-101-85 0 0,12 21-1918 0 0,24 38-5448 0 0,3 1-2439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3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1 127 3423 0 0,'1'-1'313'0'0,"-1"-1"-1"0"0,1 1 0 0 0,0 0 1 0 0,0-1-1 0 0,0 1 0 0 0,1 0 1 0 0,-1-1-1 0 0,0 1 0 0 0,0 0 0 0 0,1 0 1 0 0,-1 0-1 0 0,0 0 0 0 0,1 0 1 0 0,3-1 400 0 0,1-1 628 0 0,0 0-1 0 0,0 1 1 0 0,0 0 0 0 0,8-2 0 0 0,50-6 4037 0 0,-48 8-4082 0 0,6-1-62 0 0,170-20 7291 0 0,-64 11-7408 0 0,-106 11-1116 0 0,-1-1-1 0 0,0-1 1 0 0,1-1 0 0 0,-1-1-1 0 0,32-11 1 0 0,-26 6-18 0 0,-24 8-481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4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0 156 8783 0 0,'0'0'674'0'0,"2"0"-438"0"0,164-38 12666 0 0,75-19-4223 0 0,-79 16-7205 0 0,-127 34-1535 0 0,1 1 0 0 0,57 0-1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4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5119 0 0,'0'0'396'0'0,"5"-5"-240"0"0,-2 4 71 0 0,0-1 1 0 0,0 1-1 0 0,0-1 0 0 0,0 1 0 0 0,0 0 0 0 0,1 0 0 0 0,-1 1 0 0 0,1-1 0 0 0,-1 1 0 0 0,0 0 0 0 0,1-1 0 0 0,-1 2 0 0 0,1-1 0 0 0,-1 0 0 0 0,0 1 0 0 0,4 0 0 0 0,9 3 1852 0 0,0 0 0 0 0,17 8 0 0 0,-18-6-980 0 0,72 31 4638 0 0,40 31-2580 0 0,-87-46-2076 0 0,-26-15-750 0 0,-1 2 0 0 0,0-1 0 0 0,0 2 0 0 0,-1 0 1 0 0,0 0-1 0 0,16 20 0 0 0,-23-24-159 0 0,0 0-1 0 0,-1 0 1 0 0,0 0 0 0 0,0 1-1 0 0,-1 0 1 0 0,0-1 0 0 0,0 1 0 0 0,0 0-1 0 0,-1 1 1 0 0,0-1 0 0 0,-1 0-1 0 0,1 1 1 0 0,-1-1 0 0 0,-1 1 0 0 0,1-1-1 0 0,-2 9 1 0 0,-1 10-115 0 0,-1 1 1 0 0,-2-1-1 0 0,-1 0 0 0 0,-1 0 1 0 0,-1-1-1 0 0,-1 0 0 0 0,-1 0 1 0 0,-1-1-1 0 0,-1 0 0 0 0,-1-1 1 0 0,-18 23-1 0 0,10-19-57 0 0,-36 35 0 0 0,45-51 0 0 0,0 0 0 0 0,-1-1 0 0 0,0-1 0 0 0,0 0 0 0 0,-19 9 0 0 0,27-16-264 0 0,0 0 0 0 0,0 0 0 0 0,0 0 1 0 0,0-1-1 0 0,0 0 0 0 0,0 0 0 0 0,-8 1 0 0 0,9-2-268 0 0,1 0 0 0 0,-1-1 0 0 0,1 1 0 0 0,-1-1 0 0 0,1 1 0 0 0,0-1 0 0 0,-1 0-1 0 0,1 0 1 0 0,0-1 0 0 0,0 1 0 0 0,-1-1 0 0 0,-2-1 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5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0 2991 0 0,'-7'6'156'0'0,"-1"0"0"0"0,2 0-1 0 0,-1 0 1 0 0,1 1 0 0 0,0 0-1 0 0,0 0 1 0 0,-8 14 0 0 0,4-2 547 0 0,0 0 1 0 0,-9 25-1 0 0,5-5 137 0 0,2 1 0 0 0,1 1-1 0 0,3 0 1 0 0,1 1-1 0 0,1 0 1 0 0,1 58 0 0 0,6-83-273 0 0,0 1 0 0 0,1-1 0 0 0,7 32-1 0 0,-6-38-265 0 0,1 0 0 0 0,0 0 0 0 0,1-1 0 0 0,0 0 0 0 0,1 0 0 0 0,12 17 0 0 0,-9-16-56 0 0,0-1 0 0 0,1-1-1 0 0,0 0 1 0 0,0 0 0 0 0,1-1 0 0 0,0 0-1 0 0,0-1 1 0 0,1 0 0 0 0,0-1-1 0 0,0 0 1 0 0,1-1 0 0 0,0-1 0 0 0,0 0-1 0 0,0 0 1 0 0,23 2 0 0 0,-18-3 38 0 0,-1-2 1 0 0,1 0 0 0 0,0-1 0 0 0,0-1-1 0 0,0-1 1 0 0,0 0 0 0 0,0-1-1 0 0,-1-1 1 0 0,1-1 0 0 0,-1-1-1 0 0,22-10 1 0 0,-17 5 14 0 0,-1-1-1 0 0,-1-1 1 0 0,0-1 0 0 0,-1 0-1 0 0,27-28 1 0 0,-22 17-58 0 0,-1-1 0 0 0,-1-1 0 0 0,23-38 1 0 0,-41 59-199 0 0,0 0 1 0 0,-1-1-1 0 0,1 1 1 0 0,-1-1-1 0 0,-1 0 0 0 0,1 0 1 0 0,-1 0-1 0 0,0-1 1 0 0,-1 1-1 0 0,0 0 1 0 0,0-1-1 0 0,0 1 1 0 0,-1-1-1 0 0,0 1 0 0 0,-1-1 1 0 0,0 1-1 0 0,0 0 1 0 0,0-1-1 0 0,-1 1 1 0 0,0 0-1 0 0,0 0 1 0 0,-1 0-1 0 0,-4-8 0 0 0,0 4 76 0 0,0 1 0 0 0,0 0-1 0 0,-1 0 1 0 0,0 1 0 0 0,0 0-1 0 0,-1 1 1 0 0,-1 0 0 0 0,1 0-1 0 0,-21-12 1 0 0,17 13-599 0 0,0 0 1 0 0,-28-9-1 0 0,25 11-2062 0 0,0 1 0 0 0,-24-3 0 0 0,15 4-5968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5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5327 0 0,'0'0'410'0'0,"3"0"-268"0"0,50 3 944 0 0,-40-1 1 0 0,0 1 0 0 0,0 0-1 0 0,0 0 1 0 0,0 1-1 0 0,-1 1 1 0 0,0 0-1 0 0,22 13 1 0 0,73 45 5311 0 0,-59-31-5435 0 0,-31-20-928 0 0,25 13-1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6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0 2815 0 0,'-4'3'256'0'0,"-2"2"-256"0"0,1 2 0 0 0,-1 4 0 0 0,-1 5 2048 0 0,0 3 352 0 0,-1 2 80 0 0,0 4 16 0 0,-2 3-800 0 0,-1 1-160 0 0,0 0-32 0 0,2 1-8 0 0,1 1-984 0 0,3-2-192 0 0,-2 0-32 0 0,4-5-16 0 0,1-5-272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2.0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 2791 0 0,'2'-2'207'0'0,"0"1"-2"0"0,1 0 1 0 0,-1 0-1 0 0,0 0 0 0 0,0 1 0 0 0,1-1 1 0 0,-1 1-1 0 0,0-1 0 0 0,0 1 0 0 0,1 0 1 0 0,-1 0-1 0 0,1 0 0 0 0,-1 0 0 0 0,0 0 0 0 0,4 2 1 0 0,-4-2 455 0 0,1 1-49 0 0,71 27 4068 0 0,-64-25-4201 0 0,0 0 1 0 0,0-1-1 0 0,0 0 0 0 0,1-1 1 0 0,-1 0-1 0 0,1 0 0 0 0,-1-1 1 0 0,0-1-1 0 0,1 0 0 0 0,-1 0 1 0 0,0-1-1 0 0,1 0 0 0 0,-1-1 1 0 0,0 0-1 0 0,15-8 0 0 0,133-51 2401 0 0,-95 40-1647 0 0,-41 16-742 0 0,1 1-1 0 0,-1 1 0 0 0,1 0 0 0 0,39 1 0 0 0,-53 3-263 0 0,-1 0 1 0 0,0 1-1 0 0,0 0 0 0 0,1 0 0 0 0,-1 1 1 0 0,0 0-1 0 0,0 0 0 0 0,10 6 0 0 0,-13-6 104 0 0,1 0 0 0 0,-1 0-1 0 0,1 0 1 0 0,-1-1 0 0 0,9 1-1 0 0,-12-2-127 0 0,15-5 433 0 0,-3-8-1932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6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0 464 5695 0 0,'12'-39'399'0'0,"1"0"0"0"0,25-50-1 0 0,45-68 742 0 0,-38 85 694 0 0,-31 54 931 0 0,25-27-1 0 0,-38 44-2651 0 0,-1 1 1 0 0,1 0-1 0 0,0-1 0 0 0,-1 1 1 0 0,1 0-1 0 0,0-1 1 0 0,-1 1-1 0 0,1 0 0 0 0,0-1 1 0 0,-1 1-1 0 0,1 0 1 0 0,0 0-1 0 0,-1 0 0 0 0,1 0 1 0 0,0 0-1 0 0,-1 0 1 0 0,1 0-1 0 0,0 0 0 0 0,0 0 1 0 0,-1 0-1 0 0,1 0 0 0 0,0 0 1 0 0,-1 1-1 0 0,1-1 1 0 0,0 0-1 0 0,-1 0 0 0 0,1 1 1 0 0,0-1-1 0 0,-1 0 1 0 0,1 1-1 0 0,-1-1 0 0 0,1 1 1 0 0,-1-1-1 0 0,1 1 1 0 0,15 16 1321 0 0,-9-4-1076 0 0,0 1 1 0 0,0-1-1 0 0,-1 1 0 0 0,-1 1 1 0 0,-1-1-1 0 0,5 23 1 0 0,3 12-15 0 0,0-9 25 0 0,-4-10-2639 0 0,-2-11-5369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6.9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2471 0 0,'3'37'224'0'0,"-3"-19"-224"0"0,3 3 0 0 0,0 3 0 0 0,-1 2 1608 0 0,0 0 280 0 0,-1-1 64 0 0,2 0 0 0 0,1-1-808 0 0,-1-1-168 0 0,0-2-32 0 0,-1 0-8 0 0,1-2-488 0 0,3 1-104 0 0,1-1-24 0 0,0 1-4328 0 0,-2-2-872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7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26 6767 0 0,'0'0'520'0'0,"-1"-1"-340"0"0,1 0-166 0 0,0 0 0 0 0,0 1-1 0 0,-1-1 1 0 0,1 0 0 0 0,0 1-1 0 0,0-1 1 0 0,0 0 0 0 0,0 1-1 0 0,0-1 1 0 0,0 0 0 0 0,0 0-1 0 0,0 1 1 0 0,0-1-1 0 0,0 0 1 0 0,1 1 0 0 0,-1-1-1 0 0,0 0 1 0 0,0 1 0 0 0,1-1-1 0 0,-1 0 1 0 0,0 1 0 0 0,1-1-1 0 0,-1 0 1 0 0,1 1 0 0 0,-1-1-1 0 0,1 1 1 0 0,-1-1 0 0 0,1 1-1 0 0,-1-1 1 0 0,1 1-1 0 0,-1 0 1 0 0,1-1 0 0 0,0 1-1 0 0,-1-1 1 0 0,1 1 0 0 0,-1 0-1 0 0,1 0 1 0 0,1-1 0 0 0,-1 1 33 0 0,1-1 0 0 0,0 1 1 0 0,0 0-1 0 0,-1 0 0 0 0,1 0 1 0 0,0 0-1 0 0,0 0 0 0 0,0 0 0 0 0,-1 0 1 0 0,1 1-1 0 0,2 0 0 0 0,2 2 290 0 0,0 0 0 0 0,0 1 0 0 0,0 0 0 0 0,0 0 0 0 0,-1 0 0 0 0,1 1-1 0 0,-1 0 1 0 0,0 0 0 0 0,8 11 0 0 0,-2-3 493 0 0,-6-6-425 0 0,0-1 1 0 0,-1 2-1 0 0,0-1 0 0 0,0 0 1 0 0,-1 1-1 0 0,3 9 0 0 0,13 24 1481 0 0,-14-31-1430 0 0,-3-6-157 0 0,-1-1-1 0 0,1 0 0 0 0,0-1 1 0 0,0 1-1 0 0,5 5 0 0 0,-7-8-276 0 0,1 0 0 0 0,-1 0-1 0 0,1 0 1 0 0,-1 0 0 0 0,1 0-1 0 0,-1 0 1 0 0,1 0 0 0 0,0 0 0 0 0,-1 0-1 0 0,1 0 1 0 0,-1 0 0 0 0,1 0-1 0 0,-1 0 1 0 0,1-1 0 0 0,-1 1 0 0 0,0 0-1 0 0,1 0 1 0 0,-1-1 0 0 0,1 1-1 0 0,-1 0 1 0 0,1-1 0 0 0,10-7 173 0 0,-11 8-193 0 0,3-2 14 0 0,-1-1 4 0 0,2 0 0 0 0,-1 1 0 0 0,0 0 0 0 0,0-1 0 0 0,1 1-1 0 0,-1 0 1 0 0,1 0 0 0 0,0 1 0 0 0,0-1 0 0 0,-1 1 0 0 0,1 0 0 0 0,0 0 0 0 0,0 0 0 0 0,7 0 0 0 0,-10 2 47 0 0,1 0 1 0 0,0-1 0 0 0,0 1-1 0 0,0 1 1 0 0,-1-1 0 0 0,1 0-1 0 0,0 0 1 0 0,-1 1 0 0 0,1-1 0 0 0,-1 0-1 0 0,0 1 1 0 0,1 0 0 0 0,-1-1-1 0 0,0 1 1 0 0,0 0 0 0 0,0 0-1 0 0,1 3 1 0 0,0 4 135 0 0,-1 0 1 0 0,0 1-1 0 0,-1-1 0 0 0,0 1 1 0 0,0-1-1 0 0,-1 1 0 0 0,0-1 0 0 0,0 1 1 0 0,-4 10-1 0 0,-1 8 17 0 0,1-6-64 0 0,-1-1 0 0 0,-1 1 0 0 0,-1-1 0 0 0,-1 0 0 0 0,-15 25 0 0 0,8-18 7 0 0,-2 0-1 0 0,-1-2 1 0 0,-1 0-1 0 0,-30 31 0 0 0,46-53-437 0 0,0-1-1 0 0,0 1 0 0 0,-9 5 0 0 0,-5 0-6196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7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2303 0 0,'1'0'167'0'0,"48"17"3680"0"0,70 17 11058 0 0,-76-24-13273 0 0,17-5-1707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8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78 164 3079 0 0,'-26'16'243'0'0,"17"-10"1001"0"0,0-1 0 0 0,0 0 0 0 0,-16 6 3548 0 0,27-12-4426 0 0,0 0 1 0 0,0-1-1 0 0,-1 1 1 0 0,1 0-1 0 0,0 0 0 0 0,0 0 1 0 0,0 1-1 0 0,0-1 0 0 0,3 0 1 0 0,-3 0-55 0 0,153-49 5025 0 0,54-21-993 0 0,-13 9-1563 0 0,-183 60-2475 0 0,0 0-1 0 0,20-1 0 0 0,-7 1-2059 0 0,0-1-5867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8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7423 0 0,'2'13'792'0'0,"-1"-10"-402"0"0,0 0 0 0 0,0 1-1 0 0,1-1 1 0 0,0 0 0 0 0,-1 0-1 0 0,1 0 1 0 0,0-1-1 0 0,0 1 1 0 0,0 0 0 0 0,1-1-1 0 0,-1 1 1 0 0,1-1 0 0 0,-1 0-1 0 0,1 0 1 0 0,4 3 0 0 0,-4-3 49 0 0,0 0 1 0 0,0 0 0 0 0,0-1 0 0 0,0 1-1 0 0,1-1 1 0 0,-1 1 0 0 0,0-1 0 0 0,1 0-1 0 0,-1-1 1 0 0,1 1 0 0 0,-1 0 0 0 0,1-1-1 0 0,0 0 1 0 0,6 0 0 0 0,-3-3-259 0 0,0 0 0 0 0,-1 0 0 0 0,1 0 0 0 0,0-1 0 0 0,-1 1 0 0 0,0-2 0 0 0,0 1-1 0 0,0-1 1 0 0,-1 0 0 0 0,1 0 0 0 0,-1 0 0 0 0,0-1 0 0 0,6-9 0 0 0,-9 10-660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8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4863 0 0,'53'64'283'0'0,"-8"4"3686"0"0,33 76 5965 0 0,-78-142-9876 0 0,27 53 3425 0 0,22 64 0 0 0,-37-82-2801 0 0,-1 1 1 0 0,11 71-1 0 0,-21-95-1821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9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4895 0 0,'0'3'520'0'0,"6"4"-264"0"0,-1 0-120 0 0,2 0 0 0 0</inkml:trace>
  <inkml:trace contextRef="#ctx0" brushRef="#br0" timeOffset="1">91 303 3367 0 0,'0'0'258'0'0,"0"2"-166"0"0,1 11 771 0 0,1 0 0 0 0,2 14 1 0 0,-2-16-151 0 0,0-1 1 0 0,0 1 0 0 0,-2 0 0 0 0,1 0 0 0 0,-2 12 0 0 0,-1-11-442 0 0,-1-1-1 0 0,-3 11 1 0 0,2-10-3075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9.9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194 130 2471 0 0,'-22'-35'154'0'0,"13"21"978"0"0,0-1-1 0 0,0 1 0 0 0,-1 1 1 0 0,-18-18-1 0 0,27 30-851 0 0,-1 0 1 0 0,0 0-1 0 0,0 0 1 0 0,0 0-1 0 0,0 1 0 0 0,0-1 1 0 0,0 1-1 0 0,0-1 1 0 0,0 1-1 0 0,0-1 0 0 0,-1 1 1 0 0,1 0-1 0 0,0 0 1 0 0,0 0-1 0 0,0 0 0 0 0,0 1 1 0 0,0-1-1 0 0,0 0 1 0 0,0 1-1 0 0,-1 0 0 0 0,1-1 1 0 0,-3 3-1 0 0,4-2-115 0 0,-1 0 0 0 0,1 0 0 0 0,0 0-1 0 0,0 1 1 0 0,0-1 0 0 0,0 0-1 0 0,0 1 1 0 0,0-1 0 0 0,0 1 0 0 0,0-1-1 0 0,0 1 1 0 0,0 2 0 0 0,-1 0 85 0 0,-6 13 130 0 0,2 1-1 0 0,-1 0 1 0 0,2 0-1 0 0,1 1 0 0 0,0-1 1 0 0,-2 34-1 0 0,5-26 275 0 0,2 1 0 0 0,0-1 0 0 0,2 0 0 0 0,1 0 0 0 0,7 26 0 0 0,-10-48-507 0 0,1-1 0 0 0,-1 0 0 0 0,1 0 0 0 0,-1 0 0 0 0,1 0 0 0 0,0 0 1 0 0,0 0-1 0 0,0 0 0 0 0,0 0 0 0 0,1-1 0 0 0,-1 1 0 0 0,6 3 0 0 0,-7-5-101 0 0,0 0 1 0 0,0 0-1 0 0,1 0 1 0 0,-1-1-1 0 0,0 1 0 0 0,0-1 1 0 0,0 1-1 0 0,1-1 1 0 0,-1 1-1 0 0,0-1 0 0 0,0 0 1 0 0,1 1-1 0 0,-1-1 1 0 0,0 0-1 0 0,1 0 1 0 0,-1 0-1 0 0,0 0 0 0 0,1 0 1 0 0,-1 0-1 0 0,0 0 1 0 0,1-1-1 0 0,-1 1 1 0 0,0-1-1 0 0,1 1 0 0 0,-1 0 1 0 0,0-1-1 0 0,0 0 1 0 0,0 1-1 0 0,0-1 0 0 0,1 0 1 0 0,-1 0-1 0 0,0 1 1 0 0,0-1-1 0 0,0 0 1 0 0,-1 0-1 0 0,2-1 0 0 0,4-5-15 0 0,-1-1-1 0 0,-1 1 1 0 0,1-1-1 0 0,-1 0 1 0 0,-1 0-1 0 0,1 0 0 0 0,2-10 1 0 0,1-8 63 0 0,2-27 0 0 0,8-26 0 0 0,-10 53-44 0 0,-5 16-4 0 0,0 0 1 0 0,1 1-1 0 0,0 0 1 0 0,1-1 0 0 0,6-9-1 0 0,-10 18-46 0 0,0 1 1 0 0,0 0-1 0 0,0 0 0 0 0,0-1 0 0 0,0 1 1 0 0,0 0-1 0 0,0-1 0 0 0,0 1 1 0 0,1 0-1 0 0,-1 0 0 0 0,0-1 0 0 0,0 1 1 0 0,0 0-1 0 0,0 0 0 0 0,1 0 0 0 0,-1-1 1 0 0,0 1-1 0 0,0 0 0 0 0,1 0 1 0 0,-1 0-1 0 0,0-1 0 0 0,0 1 0 0 0,1 0 1 0 0,-1 0-1 0 0,0 0 0 0 0,0 0 0 0 0,1 0 1 0 0,-1 0-1 0 0,0 0 0 0 0,0 0 0 0 0,1 0 1 0 0,-1 0-1 0 0,0 0 0 0 0,1 0 1 0 0,-1 0-1 0 0,0 0 0 0 0,1 0 0 0 0,-1 0 1 0 0,0 0-1 0 0,0 0 0 0 0,1 0 0 0 0,-1 0 1 0 0,0 0-1 0 0,0 0 0 0 0,1 0 1 0 0,-1 1-1 0 0,0-1 0 0 0,0 0 0 0 0,1 0 1 0 0,-1 0-1 0 0,0 1 0 0 0,0-1 0 0 0,0 0 1 0 0,1 1-1 0 0,4 11-3 0 0,-5-12 3 0 0,38 149 1551 0 0,-37-141-1406 0 0,1 1 0 0 0,0-1 0 0 0,1 0 0 0 0,0 1 0 0 0,0-2 1 0 0,9 16-1 0 0,-5-16-40 0 0,-6-6-100 0 0,-1 0 1 0 0,1-1-1 0 0,0 1 0 0 0,0-1 1 0 0,0 1-1 0 0,0-1 0 0 0,0 1 0 0 0,0-1 1 0 0,0 1-1 0 0,-1-1 0 0 0,1 0 1 0 0,2 1-1 0 0,2-3 27 0 0,-4 1-29 0 0,1 1-200 0 0,-1-1 0 0 0,1 0 0 0 0,-1 0 0 0 0,1 1-1 0 0,-1-1 1 0 0,1 0 0 0 0,-1 0 0 0 0,1 0 0 0 0,-1-1 0 0 0,3-1 0 0 0,2-5-3301 0 0,-3 4 1750 0 0,0-1-1 0 0,3-7 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0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1 100 8287 0 0,'3'20'240'0'0,"2"17"4009"0"0,2 54 0 0 0,-5-66-2561 0 0,-1-19-1038 0 0,0 0 1 0 0,-1 0-1 0 0,0-1 0 0 0,0 7 0 0 0,6-16 909 0 0,1-2-1342 0 0,-1-5-99 0 0,-1 0-1 0 0,0 0 1 0 0,0 0-1 0 0,-1-1 1 0 0,5-22-1 0 0,1-2-23 0 0,-1 6-85 0 0,-4 11 20 0 0,1 1 0 0 0,15-32 0 0 0,-15 38 10 0 0,8-15-17 0 0,-13 26-22 0 0,0 0 0 0 0,0 0 0 0 0,0-1 0 0 0,0 1 0 0 0,1 0 0 0 0,-1 0 0 0 0,0 0 0 0 0,0 0 0 0 0,0 1 0 0 0,1-1 0 0 0,-1 0-1 0 0,1 0 1 0 0,-1 1 0 0 0,1-1 0 0 0,-1 1 0 0 0,3-1 0 0 0,-3 1 9 0 0,0 0-1 0 0,0 0 0 0 0,0 0 1 0 0,0 1-1 0 0,0-1 1 0 0,0 0-1 0 0,0 1 1 0 0,0-1-1 0 0,0 0 1 0 0,0 1-1 0 0,0 0 0 0 0,-1-1 1 0 0,1 1-1 0 0,0-1 1 0 0,0 1-1 0 0,0 0 1 0 0,-1 0-1 0 0,1-1 1 0 0,0 1-1 0 0,-1 0 1 0 0,2 2-1 0 0,10 20 210 0 0,-5-5 391 0 0,-2 0 0 0 0,-1 0-1 0 0,3 24 1 0 0,5 19 544 0 0,-9-48-909 0 0,0-1-85 0 0,0 0 0 0 0,1 0 0 0 0,0 0 0 0 0,1 0 1 0 0,11 19-1 0 0,-16-31-157 0 0,0 1 1 0 0,1 0-1 0 0,0 0 0 0 0,-1 0 1 0 0,1 0-1 0 0,-1-1 1 0 0,1 1-1 0 0,0 0 1 0 0,0-1-1 0 0,-1 1 0 0 0,1-1 1 0 0,0 1-1 0 0,0 0 1 0 0,0-1-1 0 0,0 0 1 0 0,-1 1-1 0 0,1-1 0 0 0,0 0 1 0 0,0 1-1 0 0,0-1 1 0 0,0 0-1 0 0,0 0 1 0 0,0 0-1 0 0,0 0 0 0 0,0 0 1 0 0,0 0-1 0 0,0 0 1 0 0,0 0-1 0 0,0 0 1 0 0,0 0-1 0 0,0 0 0 0 0,0-1 1 0 0,0 1-1 0 0,0 0 1 0 0,1-2-1 0 0,13-9-2141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2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5 102 3367 0 0,'0'0'25'0'0,"-1"0"-1"0"0,1-1 1 0 0,-1 1-1 0 0,1 0 1 0 0,0-1-1 0 0,-1 1 1 0 0,1 0-1 0 0,0-1 1 0 0,0 1-1 0 0,-1-1 1 0 0,1 1-1 0 0,0-1 1 0 0,0 1-1 0 0,0-1 0 0 0,-1 1 1 0 0,1-1-1 0 0,0 1 1 0 0,0-1-1 0 0,0 1 1 0 0,0-1-1 0 0,0 1 1 0 0,0-1-1 0 0,0 1 1 0 0,0-1-1 0 0,0 1 1 0 0,0-1-1 0 0,0 1 0 0 0,1-1 1 0 0,-1 1-1 0 0,0-1 1 0 0,0 1-1 0 0,0-1 1 0 0,1 1-1 0 0,-1-1 1 0 0,0 1-1 0 0,1-1 1 0 0,-1 1-1 0 0,0 0 1 0 0,1-1-1 0 0,-1 1 1 0 0,0 0-1 0 0,1-1 0 0 0,-1 1 1 0 0,1-1-1 0 0,21-9 1572 0 0,-20 9-1345 0 0,31-11 2750 0 0,0 2-1 0 0,41-8 0 0 0,1 1 1082 0 0,-62 13-3737 0 0,0 1 1 0 0,0 1-1 0 0,1 0 0 0 0,-1 0 1 0 0,19 1-1 0 0,-24 2-229 0 0,-5-1-512 0 0,3 1 532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0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7423 0 0,'1'3'3226'0'0,"19"85"6585"0"0,-1-5-6899 0 0,28 114 1189 0 0,-10-40-2179 0 0,10-7-757 0 0,-39-129-972 0 0,1-1 1 0 0,1 0-1 0 0,1 0 1 0 0,27 35-1 0 0,-25-40-2710 0 0,4-4-4874 0 0,-16-11 6823 0 0,1 1-1 0 0,1-1 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1.0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96 4895 0 0,'-2'12'-295'0'0,"1"-9"651"0"0,0-1 0 0 0,1 1-1 0 0,-1-1 1 0 0,1 1 0 0 0,0 0 0 0 0,0-1-1 0 0,1 6 1 0 0,-1-7-82 0 0,0 0 0 0 0,1 0-1 0 0,-1 0 1 0 0,1-1 0 0 0,-1 1 0 0 0,1 0 0 0 0,-1 0-1 0 0,1-1 1 0 0,-1 1 0 0 0,1 0 0 0 0,0-1 0 0 0,0 1-1 0 0,-1 0 1 0 0,1-1 0 0 0,0 1 0 0 0,0-1 0 0 0,-1 1-1 0 0,1-1 1 0 0,0 0 0 0 0,0 1 0 0 0,0-1-1 0 0,0 0 1 0 0,0 0 0 0 0,0 1 0 0 0,0-1 0 0 0,0 0-1 0 0,-1 0 1 0 0,2 0 0 0 0,7 0 1132 0 0,0 0 0 0 0,-1 0 0 0 0,1-1 0 0 0,-1 0 0 0 0,16-4 0 0 0,44-16 2017 0 0,-45 13-2845 0 0,67-24 2213 0 0,69-20-669 0 0,-146 48-2534 0 0,30-9 526 0 0,-14 2-8813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1.4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59 4607 0 0,'-35'-23'354'0'0,"36"23"-290"0"0,-1-1 1 0 0,0 0-1 0 0,1 1 0 0 0,-1-1 1 0 0,1 1-1 0 0,-1-1 1 0 0,1 1-1 0 0,-1-1 1 0 0,1 1-1 0 0,-1-1 0 0 0,1 1 1 0 0,-1-1-1 0 0,1 1 1 0 0,0 0-1 0 0,-1-1 1 0 0,1 1-1 0 0,0 0 0 0 0,-1 0 1 0 0,1-1-1 0 0,0 1 1 0 0,1 0-1 0 0,20-9 2692 0 0,-22 9-2632 0 0,12-4 1546 0 0,0 0 0 0 0,1 1 0 0 0,-1 1 0 0 0,0 0 0 0 0,18 0 0 0 0,17 3-2068 0 0,-2 8-4361 0 0</inkml:trace>
  <inkml:trace contextRef="#ctx0" brushRef="#br0" timeOffset="1">35 274 5495 0 0,'0'0'423'0'0,"7"-5"34"0"0,52-42 9707 0 0,-44 37-9368 0 0,-1 1-1 0 0,2 0 1 0 0,-1 1 0 0 0,25-8 0 0 0,24-4-660 0 0,-36 13-6295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1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1 413 6159 0 0,'7'1'4451'0'0,"1"-1"-3185"0"0,-1-1 0 0 0,1 0 0 0 0,-1 0 0 0 0,10-3 0 0 0,54-24 2810 0 0,-40 15-2540 0 0,179-91 5026 0 0,-136 64-5382 0 0,-19 12-558 0 0,10-5-525 0 0,-24 9-3635 0 0</inkml:trace>
  <inkml:trace contextRef="#ctx0" brushRef="#br0" timeOffset="1">281 0 3599 0 0,'-1'2'278'0'0,"-9"31"-92"0"0,-12 47 2368 0 0,-39 153 6838 0 0,13-56-7586 0 0,35-108-942 0 0,14-63-556 0 0,3-10-603 0 0,6-12-1115 0 0,-8 12 975 0 0,19-27-5237 0 0,-11 14 824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2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5727 0 0,'7'17'512'0'0,"-2"1"-416"0"0,0 0 1272 0 0,-3 2 248 0 0,1 1 48 0 0,-1-1 16 0 0,-1-2-624 0 0,-1-2-128 0 0,-3 0-32 0 0,2-4 0 0 0,1-4-576 0 0,-2-1 216 0 0,-3-14-600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2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1 173 2935 0 0,'1'-2'214'0'0,"4"-2"343"0"0,1 0 0 0 0,-1 0 1 0 0,1 0-1 0 0,9-4 0 0 0,17-12 1051 0 0,22-17-756 0 0,-14 11 48 0 0,-26 16-168 0 0,1 0 0 0 0,0 0 0 0 0,1 2-1 0 0,29-13 1 0 0,-42 20-556 0 0,1 0 0 0 0,-1 0 0 0 0,1 1 0 0 0,-1-1 0 0 0,1 1-1 0 0,0 0 1 0 0,-1 0 0 0 0,1 0 0 0 0,-1 0 0 0 0,1 1 0 0 0,0-1 0 0 0,-1 1 0 0 0,1 0 0 0 0,-1 0 0 0 0,0 0 0 0 0,1 0 0 0 0,-1 1-1 0 0,0 0 1 0 0,0-1 0 0 0,0 1 0 0 0,0 0 0 0 0,0 1 0 0 0,0-1 0 0 0,0 0 0 0 0,-1 1 0 0 0,1-1 0 0 0,-1 1 0 0 0,0 0-1 0 0,0 0 1 0 0,0 0 0 0 0,2 4 0 0 0,7 16 400 0 0,0 1 0 0 0,-2 0-1 0 0,10 37 1 0 0,-7-23 255 0 0,17 84 743 0 0,3 8-2213 0 0,-28-116-4827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2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85 3311 0 0,'0'-4'467'0'0,"1"0"0"0"0,0 0 0 0 0,0 0 0 0 0,0 0 0 0 0,1 0 0 0 0,-1 0 0 0 0,1 0-1 0 0,0 1 1 0 0,0-1 0 0 0,0 1 0 0 0,0-1 0 0 0,1 1 0 0 0,-1 0 0 0 0,1 0 0 0 0,0 0-1 0 0,0 0 1 0 0,0 0 0 0 0,0 1 0 0 0,1-1 0 0 0,-1 1 0 0 0,1 0 0 0 0,-1 0 0 0 0,6-2-1 0 0,-6 3-519 0 0,1 0 0 0 0,-1 0 0 0 0,1 0 0 0 0,0 0 0 0 0,-1 1-1 0 0,1-1 1 0 0,0 1 0 0 0,0 0 0 0 0,6 1 0 0 0,-8-1-122 0 0,-1 0 1 0 0,0 1 0 0 0,0-1 0 0 0,0 0 0 0 0,0 1 0 0 0,0-1 0 0 0,0 1-1 0 0,0-1 1 0 0,0 1 0 0 0,0 0 0 0 0,-1-1 0 0 0,1 1 0 0 0,0 0 0 0 0,0 0-1 0 0,0-1 1 0 0,-1 1 0 0 0,1 0 0 0 0,0 0 0 0 0,-1 0 0 0 0,1 0-1 0 0,-1 0 1 0 0,1 0 0 0 0,-1 0 0 0 0,1 0 0 0 0,-1 0 0 0 0,0 0 0 0 0,0 0-1 0 0,1 0 1 0 0,-1 0 0 0 0,0 1 0 0 0,0-1 0 0 0,0 0 0 0 0,0 1-1 0 0,-1 5-1072 0 0,1 0-1 0 0,-1 1 0 0 0,-3 12 0 0 0,3-14 1198 0 0,-4 12 410 0 0,0-1 0 0 0,-9 21 0 0 0,-9 8 12216 0 0,29-51-12396 0 0,1 0 1 0 0,0 1 0 0 0,0 0-1 0 0,0 1 1 0 0,0-1-1 0 0,1 1 1 0 0,-1 0-1 0 0,1 1 1 0 0,14-3-1 0 0,-21 5-290 0 0,1 0-1 0 0,0-1 0 0 0,0 1 0 0 0,-1 0 1 0 0,1 0-1 0 0,0 0 0 0 0,-1 0 1 0 0,1 0-1 0 0,0 0 0 0 0,0 0 1 0 0,-1 1-1 0 0,1-1 0 0 0,0 1 1 0 0,-1-1-1 0 0,1 1 0 0 0,-1 0 0 0 0,1 0 1 0 0,-1-1-1 0 0,1 1 0 0 0,-1 0 1 0 0,1 0-1 0 0,-1 0 0 0 0,0 1 1 0 0,0-1-1 0 0,1 0 0 0 0,-1 0 1 0 0,0 1-1 0 0,0-1 0 0 0,0 1 0 0 0,0-1 1 0 0,-1 1-1 0 0,1-1 0 0 0,1 3 1 0 0,-1 0 8 0 0,0 0 0 0 0,0 1-1 0 0,0-1 1 0 0,0 0 0 0 0,0 0 0 0 0,-1 0 0 0 0,0 1 0 0 0,0-1 0 0 0,0 0 0 0 0,-1 0 0 0 0,1 1 0 0 0,-3 7 0 0 0,-1 4 158 0 0,-1 1 3017 0 0,7-28-1430 0 0,2-4-1735 0 0,10-27 0 0 0,-1 6-5071 0 0,-7 13-392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3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 5903 0 0,'0'0'451'0'0,"1"0"-295"0"0,16-6 6 0 0,-1-1 1 0 0,0 0-1 0 0,20-13 0 0 0,18-9 142 0 0,-48 27-252 0 0,0-1-3 0 0,1 0 0 0 0,-1 0 1 0 0,1 1-1 0 0,0 0 0 0 0,11-2 0 0 0,-17 4 248 0 0,5 5 1849 0 0,-3-3-1475 0 0,-1 1 1 0 0,0 0 0 0 0,0 0-1 0 0,0 0 1 0 0,0 0-1 0 0,0 0 1 0 0,-1 0 0 0 0,2 4-1 0 0,-1-1-162 0 0,-1 0-1 0 0,1 0 1 0 0,-1 0-1 0 0,0 7 1 0 0,0 7-133 0 0,-2 0 0 0 0,-2 19 0 0 0,1-22 221 0 0,-7 66 990 0 0,-5 0 1 0 0,-40 136-1 0 0,22-117-759 0 0,31-95-741 0 0,17-35-818 0 0,-4 9-429 0 0,1 1 0 0 0,1 0 0 0 0,0 1 0 0 0,27-25 0 0 0,-34 36 999 0 0,1-1-1 0 0,-1 2 1 0 0,2-1 0 0 0,10-5-1 0 0,19-13-183 0 0,-37 23 340 0 0,0 0 1 0 0,1-1-1 0 0,-1 1 0 0 0,0-1 0 0 0,0 1 0 0 0,0 0 1 0 0,-1-1-1 0 0,1 0 0 0 0,0 1 0 0 0,-1-1 0 0 0,1 1 1 0 0,-1-1-1 0 0,1 0 0 0 0,-1 1 0 0 0,1-3 1 0 0,0-32-246 0 0,0 7-158 0 0,0 24 40 0 0,1-6-330 0 0,0 1-1 0 0,0-1 1 0 0,7-15-1 0 0,-8 24 670 0 0,0 0-1 0 0,-1 0 1 0 0,1 0 0 0 0,1 0 0 0 0,-1 0-1 0 0,0 0 1 0 0,0 0 0 0 0,1 1 0 0 0,-1-1-1 0 0,1 0 1 0 0,-1 1 0 0 0,1-1 0 0 0,0 1-1 0 0,0 0 1 0 0,0-1 0 0 0,-1 1-1 0 0,1 0 1 0 0,0 0 0 0 0,0 0 0 0 0,1 1-1 0 0,-1-1 1 0 0,0 0 0 0 0,4 0 0 0 0,-4 1 135 0 0,0 0 0 0 0,0 1 0 0 0,1-1 1 0 0,-1 0-1 0 0,0 1 0 0 0,0 0 0 0 0,0-1 0 0 0,0 1 1 0 0,0 0-1 0 0,0 0 0 0 0,-1 0 0 0 0,1 0 1 0 0,0 0-1 0 0,0 1 0 0 0,-1-1 0 0 0,1 0 0 0 0,-1 1 1 0 0,1 0-1 0 0,-1-1 0 0 0,1 1 0 0 0,-1 0 1 0 0,0-1-1 0 0,1 3 0 0 0,4 6 1066 0 0,-1 1-1 0 0,9 21 1 0 0,-11-24-536 0 0,12 39 2026 0 0,-15-45-2469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3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14599 0 0,'2'4'494'0'0,"1"1"-1"0"0,0-1 0 0 0,1 0 1 0 0,-1 0-1 0 0,1 0 0 0 0,-1-1 1 0 0,1 1-1 0 0,0-1 0 0 0,1 0 1 0 0,-1 0-1 0 0,0 0 0 0 0,1-1 1 0 0,0 0-1 0 0,5 3 0 0 0,-3-3 525 0 0,1 1 0 0 0,0-1-1 0 0,0 0 1 0 0,12 2-1 0 0,12-4-1030 0 0,-24-1 356 0 0,-1-1 0 0 0,1 0 1 0 0,-1 0-1 0 0,0-1 0 0 0,14-6 1 0 0,-2 0-3025 0 0</inkml:trace>
  <inkml:trace contextRef="#ctx0" brushRef="#br0" timeOffset="1">88 519 11575 0 0,'-7'38'5235'0'0,"9"-39"-4796"0"0,0 1 0 0 0,0 0 0 0 0,0 0 0 0 0,-1-1 1 0 0,1 1-1 0 0,0-1 0 0 0,0 0 0 0 0,0 0 0 0 0,-1 1 0 0 0,1-1 0 0 0,0 0 0 0 0,-1 0 1 0 0,1-1-1 0 0,1-1 0 0 0,20-22 915 0 0,-14 14-442 0 0,16-21-256 0 0,38-61 0 0 0,-23 30-1200 0 0,-21 28-1309 0 0,-8 14-4632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4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0 132 4831 0 0,'4'8'179'0'0,"0"-1"1"0"0,-1 1-1 0 0,0 0 0 0 0,3 13 0 0 0,0-1 1608 0 0,2 7 1470 0 0,-1 1-1 0 0,4 37 1 0 0,0 59 162 0 0,-9-107-2816 0 0,0 23 374 0 0,0-2-106 0 0,11 58 1 0 0,-7-74-850 0 0</inkml:trace>
  <inkml:trace contextRef="#ctx0" brushRef="#br0" timeOffset="1">8 1 6911 0 0,'0'0'2328'0'0</inkml:trace>
  <inkml:trace contextRef="#ctx0" brushRef="#br0" timeOffset="2">416 347 13391 0 0,'3'13'1184'0'0,"1"5"-944"0"0,-1 5-240 0 0,-1 4 0 0 0,0 0 1912 0 0,-2 3 328 0 0,-2 1 72 0 0,2 1 16 0 0,-4 0-968 0 0,0-1-192 0 0,1-2-40 0 0,-1-2-8 0 0,-1 0-712 0 0,-2-5-152 0 0,-2-4-24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3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4287 0 0,'4'18'158'0'0,"-2"0"0"0"0,1 22 0 0 0,1 4 308 0 0,5 69 1556 0 0,-4-58-1037 0 0,-4 60 0 0 0,-1-35-155 0 0,-4 81 792 0 0,0-24 289 0 0,-3-37 599 0 0,3-64-1188 0 0,1 47-1 0 0,3-77-1180 0 0,0 2 90 0 0,1 1-1 0 0,-1 0 1 0 0,1-1-1 0 0,1 1 1 0 0,0-1-1 0 0,4 15 1 0 0,-1-5 22 0 0,-5-16-133 0 0,6 7 240 0 0,-2-7-252 0 0,-1 0-1 0 0,0 0 1 0 0,0 0 0 0 0,1-1-1 0 0,-1 1 1 0 0,7 1 1047 0 0,-7-4-788 0 0,66-33 1720 0 0,-6 2-1205 0 0,-56 30-739 0 0,-1 1-1 0 0,0-1 0 0 0,1 1 0 0 0,12-1 0 0 0,-7 1-55 0 0,17-1 46 0 0,-26 2-131 0 0,1 0-1 0 0,-1 0 0 0 0,0 0 1 0 0,0 0-1 0 0,0 1 1 0 0,0-1-1 0 0,0 1 1 0 0,0 0-1 0 0,4 1 0 0 0,4 2-3 0 0,60 11 490 0 0,-70-15-383 0 0,11 5 227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4.5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1 131 16703 0 0,'0'0'1283'0'0,"1"-2"-828"0"0,4-5-8 0 0,0-1 1 0 0,11-13 0 0 0,-7 12 1169 0 0,0 1-1 0 0,1-1 0 0 0,16-10 0 0 0,-13 11-1004 0 0,0 0 0 0 0,23-9 0 0 0,7 3-7498 0 0</inkml:trace>
  <inkml:trace contextRef="#ctx0" brushRef="#br0" timeOffset="1">34 254 6391 0 0,'13'42'1223'0'0,"9"19"6692"0"0,-2-4-654 0 0,-8-18-6063 0 0,8 46 1926 0 0,-7-27-2118 0 0,-8-45-2618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4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 10799 0 0,'0'-1'7486'0'0,"5"-5"-5432"0"0,0-2 671 0 0,17-17 223 0 0,-21 24-2626 0 0,9-1-588 0 0,-8 3 24 0 0,-1 0-1 0 0,1 0 1 0 0,0 0-1 0 0,-1 0 0 0 0,1 0 1 0 0,-1 0-1 0 0,1 0 1 0 0,-1 1-1 0 0,0-1 0 0 0,1 1 1 0 0,-1-1-1 0 0,0 1 1 0 0,0-1-1 0 0,0 1 0 0 0,0 0 1 0 0,0-1-1 0 0,-1 1 1 0 0,1 0-1 0 0,0 0 0 0 0,-1 0 1 0 0,0-1-1 0 0,1 1 1 0 0,-1 0-1 0 0,0 0 0 0 0,0 0 1 0 0,0 2-1 0 0,0 8-954 0 0,0 1 0 0 0,-1-1 0 0 0,-3 13-1 0 0,2-10 792 0 0,-6 26 1985 0 0,1-10 8997 0 0,9-31-10464 0 0,-1 0 1 0 0,0-1-1 0 0,1 1 0 0 0,-1-1 1 0 0,0 1-1 0 0,1-1 1 0 0,-1 0-1 0 0,0 1 1 0 0,0-1-1 0 0,1 0 0 0 0,-1 0 1 0 0,0 0-1 0 0,0 0 1 0 0,1-1-1 0 0,15-18 60 0 0,-13 15-38 0 0,7-13 407 0 0,-3 5-2642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5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11 734 7599 0 0,'-2'6'423'0'0,"-1"7"-258"0"0,-2 27 0 0 0,7-13 1523 0 0,-1-25-1149 0 0,-1 0-1 0 0,1 0 0 0 0,0 0 1 0 0,-1 0-1 0 0,1-1 1 0 0,0 1-1 0 0,0 0 1 0 0,0 0-1 0 0,3 2 1 0 0,-3-3-299 0 0,0 0 0 0 0,0-1 0 0 0,0 1 0 0 0,0 0 0 0 0,0-1 0 0 0,0 1 0 0 0,0-1 0 0 0,1 1 0 0 0,-1-1 0 0 0,0 0 0 0 0,0 1 0 0 0,1-1 1 0 0,-1 0-1 0 0,0 0 0 0 0,0 0 0 0 0,1 0 0 0 0,-1 0 0 0 0,0 0 0 0 0,0 0 0 0 0,1-1 0 0 0,-1 1 0 0 0,0 0 0 0 0,0-1 0 0 0,0 1 0 0 0,1-1 1 0 0,-1 1-1 0 0,2-2 0 0 0,4-2 768 0 0,0 0 0 0 0,13-10 0 0 0,-17 12-695 0 0,25-21 1017 0 0,42-46-1 0 0,-44 42-429 0 0,47-38 0 0 0,-56 52-655 0 0,0 1 0 0 0,1 0 1 0 0,1 2-1 0 0,0 0 0 0 0,0 1 0 0 0,41-13 0 0 0,-51 20-202 0 0,1 0 1 0 0,-1 1-1 0 0,0 0 0 0 0,0 1 1 0 0,0-1-1 0 0,1 2 0 0 0,17 2 0 0 0,-20-2 13 0 0,0 1 0 0 0,0 0 0 0 0,0 1 0 0 0,0 0-1 0 0,-1 0 1 0 0,1 0 0 0 0,-1 1 0 0 0,0 0 0 0 0,0 0-1 0 0,0 0 1 0 0,6 8 0 0 0,-2-2-96 0 0,-2 0 1 0 0,1 1-1 0 0,-2 0 0 0 0,12 22 0 0 0,4 5-392 0 0,-22-37 636 0 0</inkml:trace>
  <inkml:trace contextRef="#ctx0" brushRef="#br0" timeOffset="1">787 1 19639 0 0,'0'0'1744'0'0,"-6"9"-1392"0"0,1 2-288 0 0,-2 2-64 0 0,-2 1 192 0 0,0 2 16 0 0,-1 2 8 0 0,2 0 0 0 0,1 0 112 0 0,0-1 24 0 0,1-2 8 0 0,5 1-6624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5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1 13903 0 0,'-7'20'1121'0'0,"0"1"-1"0"0,-8 43 1 0 0,3-7 2040 0 0,-85 226 7965 0 0,75-226-9988 0 0,22-55-1092 0 0,10-14-15 0 0,11-9-31 0 0,1 0 0 0 0,1 2 0 0 0,50-34 0 0 0,-58 44 0 0 0,0 1 0 0 0,1 0 0 0 0,0 1 0 0 0,0 0 0 0 0,1 2 0 0 0,0 0 0 0 0,0 0 0 0 0,22-1 0 0 0,-27 5 0 0 0,1 0 0 0 0,16 2 0 0 0,-10 2 0 0 0,-15 0 0 0 0,-1-1 0 0 0,-1 0 0 0 0,0-1 0 0 0,0 0 0 0 0,0 1 0 0 0,-1-1 0 0 0,1 1 0 0 0,0 0 0 0 0,-1 0 0 0 0,1-1 0 0 0,-1 1 0 0 0,0 0 0 0 0,1 0 0 0 0,-1 0 0 0 0,0 0 0 0 0,0 1 0 0 0,-1-1 0 0 0,1 0 0 0 0,0 0 0 0 0,-1 1 0 0 0,1-1 0 0 0,-1 0 0 0 0,0 1 0 0 0,1-1 0 0 0,-1 0 0 0 0,-1 1 0 0 0,1-1 0 0 0,0 0 0 0 0,-1 5 0 0 0,-2 5 0 0 0,0 0 0 0 0,-1-1 0 0 0,0 1 0 0 0,-7 11 0 0 0,9-19 0 0 0,-7 16 0 0 0,1 0 0 0 0,0-1 0 0 0,-2-1 0 0 0,0 0 0 0 0,-1 0 0 0 0,-18 21 0 0 0,28-37 196 0 0,0-1-278 0 0,1 0-1 0 0,-1-1 0 0 0,1 1 1 0 0,-1-1-1 0 0,1 1 1 0 0,-1 0-1 0 0,1-1 0 0 0,-1 0 1 0 0,0 1-1 0 0,1-1 1 0 0,-1 1-1 0 0,0-1 0 0 0,1 0 1 0 0,-1 1-1 0 0,0-1 0 0 0,0 0 1 0 0,1 0-1 0 0,-1 1 1 0 0,-1-1-1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5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 21855 0 0,'1'-1'1684'0'0,"5"-3"-954"0"0,0 0 0 0 0,0 0-1 0 0,0 1 1 0 0,1 0 0 0 0,-1 0 0 0 0,1 0 0 0 0,12-3-1 0 0,-4 3 184 0 0,1 1-1 0 0,24-2 1 0 0,15-4-383 0 0,-39 5-3424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6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0 295 19231 0 0,'0'0'2010'0'0,"6"-7"-1760"0"0,7-5 224 0 0,-1 0 0 0 0,2 1-1 0 0,-1 0 1 0 0,1 1 0 0 0,1 0-1 0 0,25-12 1 0 0,100-33 5130 0 0,-21 9-3248 0 0,-107 40-3207 0 0,-1 1 0 0 0,-1-2 1 0 0,1 1-1 0 0,9-10 0 0 0,-15 12 11 0 0,0 0 0 0 0,-1-1 0 0 0,1 1-1 0 0,-1-1 1 0 0,0 0 0 0 0,0 0 0 0 0,-1-1 0 0 0,1 1-1 0 0,3-11 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6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353 1 8375 0 0,'-2'5'247'0'0,"0"0"-1"0"0,1 0 0 0 0,0 0 0 0 0,0 0 0 0 0,0 0 0 0 0,0 0 0 0 0,1 0 1 0 0,0 0-1 0 0,0 1 0 0 0,1-1 0 0 0,0 5 0 0 0,3 10 3506 0 0,10 30 0 0 0,0-3 46 0 0,15 140 4138 0 0,-12-61-6253 0 0,-7-78-1365 0 0,-9-44-296 0 0,1 0 0 0 0,-1 1 1 0 0,1-1-1 0 0,0 0 0 0 0,0 0 0 0 0,1 0 0 0 0,-1 0 0 0 0,4 4 0 0 0,-4-7-22 0 0,-1 0 0 0 0,0 0 0 0 0,1 0 0 0 0,-1 0 0 0 0,0 0 0 0 0,1-1 0 0 0,-1 1 0 0 0,1 0 0 0 0,-1-1 0 0 0,1 1 0 0 0,0-1 0 0 0,-1 0 0 0 0,1 1 0 0 0,-1-1 0 0 0,1 0 0 0 0,0 0 0 0 0,-1 0 0 0 0,1 0 0 0 0,0 0 0 0 0,-1 0 0 0 0,1-1 0 0 0,-1 1 0 0 0,1-1 0 0 0,0 1 0 0 0,-1-1 0 0 0,1 1 0 0 0,-1-1 0 0 0,1 0 0 0 0,-1 0 0 0 0,2-1 0 0 0,3-2 0 0 0,0 0 0 0 0,0 0 0 0 0,-1 0 0 0 0,0-1 0 0 0,8-8 0 0 0,3-7-157 0 0,-1 0-1 0 0,23-41 1 0 0,-31 48 60 0 0,-1 0 0 0 0,0-1 0 0 0,-1 1-1 0 0,0-1 1 0 0,-2 0 0 0 0,4-20 0 0 0,-7 12-1715 0 0</inkml:trace>
  <inkml:trace contextRef="#ctx0" brushRef="#br0" timeOffset="1">444 478 10191 0 0,'-18'24'904'0'0,"-4"6"-720"0"0,-6 1-184 0 0,-4 8 0 0 0,-2 3 2392 0 0,-2 1 440 0 0,-4 1 88 0 0,-1 1 24 0 0,0 2-1952 0 0,-2-6-392 0 0,1-5-80 0 0,8-7-6984 0 0,2-8-1392 0 0</inkml:trace>
  <inkml:trace contextRef="#ctx0" brushRef="#br0" timeOffset="2">419 737 17191 0 0,'31'11'1944'0'0,"30"16"-1"0"0,-44-20-1 0 0,0-1 0 0 0,1-1-1 0 0,27 5 1 0 0,-6-1-332 0 0,37 12-693 0 0,-48-11-568 0 0,0-3 0 0 0,0 0-1 0 0,42 4 1 0 0,-36-10-349 0 0,2-2 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6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311 38 9471 0 0,'-55'-26'216'0'0,"45"21"290"0"0,8 5-288 0 0,-17-5-174 0 0,14 4 146 0 0,1 1-1 0 0,0 0 0 0 0,-1-1 0 0 0,1 2 1 0 0,0-1-1 0 0,-1 0 0 0 0,1 1 1 0 0,0 0-1 0 0,0 0 0 0 0,-1 0 0 0 0,1 0 1 0 0,0 1-1 0 0,0 0 0 0 0,0 0 1 0 0,1 0-1 0 0,-1 0 0 0 0,0 0 0 0 0,1 1 1 0 0,-1 0-1 0 0,-2 3 0 0 0,-5 5 695 0 0,1 0 1 0 0,1 0-1 0 0,0 1 0 0 0,-12 20 0 0 0,9-10-199 0 0,2 0 0 0 0,0 0-1 0 0,2 1 1 0 0,0 1-1 0 0,-6 31 1 0 0,10-37-421 0 0,0 0-1 0 0,1 0 1 0 0,1 0 0 0 0,1 1-1 0 0,1-1 1 0 0,0 1 0 0 0,1-1-1 0 0,1 0 1 0 0,1 1-1 0 0,6 21 1 0 0,-5-27-148 0 0,1 0 1 0 0,0 0-1 0 0,1-1 0 0 0,0 0 1 0 0,1 0-1 0 0,0 0 0 0 0,1-1 0 0 0,14 16 1 0 0,-15-20 2 0 0,-1-1 0 0 0,1 0 1 0 0,1-1-1 0 0,-1 1 0 0 0,1-1 1 0 0,0-1-1 0 0,0 1 0 0 0,0-2 1 0 0,0 1-1 0 0,1-1 0 0 0,0 0 1 0 0,-1-1-1 0 0,19 3 0 0 0,-12-3 76 0 0,0-2-1 0 0,1 0 1 0 0,-1 0-1 0 0,0-1 1 0 0,0-1-1 0 0,0-1 0 0 0,0 0 1 0 0,0-1-1 0 0,-1 0 1 0 0,1-1-1 0 0,-1-1 1 0 0,25-14-1 0 0,-27 13-129 0 0,0-1 1 0 0,-1-1-1 0 0,0 1 1 0 0,0-2-1 0 0,-1 1 0 0 0,0-2 1 0 0,0 1-1 0 0,-1-1 0 0 0,-1-1 1 0 0,0 1-1 0 0,-1-2 0 0 0,0 1 1 0 0,10-26-1 0 0,-15 33-31 0 0,-1 1 1 0 0,0 0-1 0 0,0-1 0 0 0,0 1 0 0 0,0-1 1 0 0,-1 1-1 0 0,0-1 0 0 0,0 0 1 0 0,0 1-1 0 0,-2-7 0 0 0,2 8-184 0 0,-1 0 0 0 0,0 0 0 0 0,0 0 0 0 0,0 0 0 0 0,-1 0 0 0 0,1 0 0 0 0,-1 1 1 0 0,1-1-1 0 0,-1 0 0 0 0,0 1 0 0 0,0-1 0 0 0,-1 1 0 0 0,1 0 0 0 0,0-1 0 0 0,-1 1 0 0 0,-4-3 0 0 0,-21-10-7169 0 0,-3-1-2370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7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7567 0 0,'0'0'583'0'0,"2"1"-380"0"0,53 60 1547 0 0,4 4 8198 0 0,-44-52-9537 0 0,21 16 0 0 0,-29-24-941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7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 5815 0 0,'-7'14'512'0'0,"3"-6"-408"0"0,-3 2-104 0 0,-3 2 0 0 0,-1 2 1736 0 0,0 3 328 0 0,0 2 64 0 0,0 1 16 0 0,-2-2-448 0 0,2-2-96 0 0,4 1-8 0 0,2-2-8 0 0,-1-5-1168 0 0,5 1-240 0 0,2-1-48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4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4895 0 0,'4'8'122'0'0,"-1"1"0"0"0,-1-1-1 0 0,1 1 1 0 0,1 13-1 0 0,0 0 426 0 0,-3-12-117 0 0,0 0 0 0 0,1 12-1 0 0,0 10 483 0 0,1 15 677 0 0,-2 1 0 0 0,-7 67 0 0 0,3-66-510 0 0,-2-1 309 0 0,3-29-975 0 0,0 0-1 0 0,1 22 1 0 0,1-36-223 0 0,-1 0-715 0 0,1 5-3750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7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1 484 2815 0 0,'40'-111'1990'0'0,"-8"25"136"0"0,-14 29-1318 0 0,19-50 1303 0 0,-31 94-1221 0 0,1 0-1 0 0,0 1 1 0 0,1 0-1 0 0,18-22 1 0 0,-9 11 1354 0 0,-16 22-2091 0 0,0 0 0 0 0,0 0 0 0 0,0 0 0 0 0,0 0 0 0 0,0 0 0 0 0,0 0 0 0 0,0 0 0 0 0,1 0 0 0 0,-1 0 0 0 0,0 0 0 0 0,1 0 0 0 0,-1 1 0 0 0,0-1 0 0 0,1 1 0 0 0,-1-1 0 0 0,1 1 0 0 0,-1-1 0 0 0,1 1 0 0 0,-1 0 0 0 0,1 0 0 0 0,-1 0 0 0 0,1 0 0 0 0,-1 0 0 0 0,1 0 0 0 0,-1 0-1 0 0,1 0 1 0 0,-1 1 0 0 0,1-1 0 0 0,-1 0 0 0 0,1 1 0 0 0,1 0 0 0 0,1 1 94 0 0,-1 0-1 0 0,0 0 0 0 0,0 0 0 0 0,0 0 1 0 0,0 1-1 0 0,0-1 0 0 0,0 1 0 0 0,0 0 1 0 0,-1 0-1 0 0,0 0 0 0 0,4 4 0 0 0,-2 1-75 0 0,0 0 0 0 0,-1 0-1 0 0,0 0 1 0 0,0 1 0 0 0,-1-1-1 0 0,2 10 1 0 0,1 12-5507 0 0,-4-25 3247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8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5727 0 0,'0'0'443'0'0,"1"2"-294"0"0,6 21 4264 0 0,19 41 0 0 0,-17-43-3195 0 0,91 187 8192 0 0,10-7-5931 0 0,-68-128-1863 0 0,94 123 0 0 0,-99-151-1562 0 0,68 90 175 0 0,-85-100-128 0 0,-5-7-3090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8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4863 0 0,'-26'19'11810'0'0,"44"-17"-10158"0"0,0-2 1 0 0,1 0 0 0 0,32-5-1 0 0,-36 2-1427 0 0,1 2-1 0 0,-1 0 1 0 0,0 0-1 0 0,1 1 1 0 0,-1 1 0 0 0,23 5-1 0 0,-34-5-171 0 0,-1 0 1 0 0,0 0-1 0 0,-1 0 0 0 0,1 1 1 0 0,0 0-1 0 0,0-1 0 0 0,-1 1 0 0 0,1 0 1 0 0,0 0-1 0 0,-1 1 0 0 0,0-1 1 0 0,0 0-1 0 0,0 1 0 0 0,0 0 0 0 0,0-1 1 0 0,0 1-1 0 0,-1 0 0 0 0,1 0 1 0 0,-1 0-1 0 0,0 0 0 0 0,0 0 0 0 0,0 0 1 0 0,0 0-1 0 0,0 0 0 0 0,0 6 1 0 0,1 6 506 0 0,-1 1 0 0 0,-1 0 0 0 0,-3 29 1 0 0,3-41-453 0 0,-5 38 1586 0 0,-20 70 1 0 0,3-12-1312 0 0,20-89-1049 0 0,-1 1-832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9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1 100 5839 0 0,'0'-8'796'0'0,"2"-1"0"0"0,-1 1-1 0 0,1 0 1 0 0,5-16 0 0 0,-5 21-354 0 0,-1 0-1 0 0,1 0 1 0 0,0 0 0 0 0,0 0 0 0 0,0 0 0 0 0,0 1-1 0 0,0-1 1 0 0,0 1 0 0 0,1-1 0 0 0,-1 1-1 0 0,1 0 1 0 0,0 0 0 0 0,0 0 0 0 0,5-2 0 0 0,-7 3-383 0 0,0 1 0 0 0,1-1 0 0 0,-1 1 1 0 0,1 0-1 0 0,-1 0 0 0 0,1 0 0 0 0,-1-1 1 0 0,1 2-1 0 0,-1-1 0 0 0,0 0 0 0 0,1 0 0 0 0,-1 0 1 0 0,1 1-1 0 0,-1-1 0 0 0,1 0 0 0 0,-1 1 1 0 0,2 1-1 0 0,20 12 227 0 0,-20-11-255 0 0,0 0 1 0 0,-1 0 0 0 0,1 0 0 0 0,-1 1 0 0 0,1-1 0 0 0,-1 1-1 0 0,0-1 1 0 0,-1 1 0 0 0,1 0 0 0 0,0 0 0 0 0,0 4 0 0 0,2 8 163 0 0,2 25 1 0 0,-2-10 560 0 0,8 54 2353 0 0,-9-56-1348 0 0,0-1-1 0 0,2 0 1 0 0,16 49 0 0 0,-21-75-1677 0 0,1-1 1 0 0,-1 0 0 0 0,1 1 0 0 0,-1-1 0 0 0,1 1-1 0 0,-1-1 1 0 0,1 0 0 0 0,0 0 0 0 0,0 1-1 0 0,0-1 1 0 0,0 0 0 0 0,0 0 0 0 0,0 0 0 0 0,0 0-1 0 0,0 0 1 0 0,0 0 0 0 0,0 0 0 0 0,1-1-1 0 0,-1 1 1 0 0,0 0 0 0 0,0-1 0 0 0,3 2-1 0 0,-2-2-50 0 0,-1-1-1 0 0,1 1 0 0 0,-1 0 0 0 0,0-1 0 0 0,1 1 0 0 0,-1-1 0 0 0,0 1 0 0 0,1-1 0 0 0,-1 0 0 0 0,0 1 0 0 0,0-1 1 0 0,0 0-1 0 0,1 0 0 0 0,-1 0 0 0 0,0 0 0 0 0,0 0 0 0 0,0 0 0 0 0,-1 0 0 0 0,1 0 0 0 0,0-1 0 0 0,0 1 1 0 0,-1 0-1 0 0,2-3 0 0 0,6-11-374 0 0,0-1 1 0 0,-1-1-1 0 0,-1 1 0 0 0,-1-1 1 0 0,4-20-1 0 0,2-27-3951 0 0,-5 1-4759 0 0,-4 30 1743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9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 4519 0 0,'1'1'347'0'0,"1"1"199"0"0,0 0 1 0 0,-1 1-1 0 0,1 0 0 0 0,-1-1 1 0 0,1 1-1 0 0,-1 0 0 0 0,0 0 1 0 0,0-1-1 0 0,0 1 1 0 0,0 0-1 0 0,-1 0 0 0 0,1 0 1 0 0,-1 0-1 0 0,1 0 0 0 0,-1 0 1 0 0,0 0-1 0 0,-1 0 0 0 0,1 4 1 0 0,-1 1 889 0 0,0 19 1175 0 0,-2 0-1 0 0,-10 47 1 0 0,-4 22-583 0 0,12-61-1789 0 0,2-25-664 0 0,2-1-1 0 0,-1 15 1 0 0</inkml:trace>
  <inkml:trace contextRef="#ctx0" brushRef="#br0" timeOffset="1">20 33 7199 0 0,'0'0'555'0'0,"2"0"-363"0"0,56 13 8935 0 0,3-5-4212 0 0,8 2-2557 0 0,-66-10-2138 0 0,0 1-86 0 0,3 0-22 0 0,0 1-1 0 0,0-1 0 0 0,-1 1 0 0 0,1 0 1 0 0,-1 1-1 0 0,1-1 0 0 0,-1 1 0 0 0,6 4 1 0 0,-9-5-35 0 0,0 0 1 0 0,1 0-1 0 0,-1 0 1 0 0,0 0-1 0 0,-1 1 1 0 0,1-1-1 0 0,0 1 1 0 0,-1-1-1 0 0,1 1 1 0 0,-1-1 0 0 0,0 1-1 0 0,0 0 1 0 0,0 0-1 0 0,0 0 1 0 0,0-1-1 0 0,-1 1 1 0 0,1 0-1 0 0,-1 0 1 0 0,0 6-1 0 0,0-2 122 0 0,-1 1 0 0 0,0-1-1 0 0,0 0 1 0 0,-1 1 0 0 0,0-1-1 0 0,-4 11 1 0 0,-23 39 1102 0 0,25-50-1496 0 0,0 0 0 0 0,0 0 0 0 0,-1 0-1 0 0,-1-1 1 0 0,1 1 0 0 0,-9 7 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1 8375 0 0,'-15'69'1260'0'0,"1"-20"6800"0"0,-26 57 0 0 0,7-17-4219 0 0,33-88-3893 0 0,11-12-4711 0 0,-9 9 4357 0 0,0 0 0 0 0,0 0-1 0 0,0 1 1 0 0,1-1 0 0 0,-1 1 0 0 0,0 0 0 0 0,1 0 0 0 0,-1 0 0 0 0,1 0 0 0 0,-1 0 0 0 0,1 0 0 0 0,0 1-1 0 0,-1-1 1 0 0,1 1 0 0 0,0 0 0 0 0,0-1 0 0 0,-1 1 0 0 0,1 1 0 0 0,0-1 0 0 0,-1 0 0 0 0,1 1 0 0 0,0-1-1 0 0,-1 1 1 0 0,1 0 0 0 0,3 1 0 0 0,6 4 335 0 0,0 0 0 0 0,-1 1 1 0 0,0 0-1 0 0,18 16 0 0 0,-9-7 2733 0 0,-7-6-274 0 0,1 0 0 0 0,1-1 0 0 0,29 14 0 0 0,-37-20-2120 0 0,-1-1-1 0 0,1 0 1 0 0,-1 0 0 0 0,1-1 0 0 0,0 1 0 0 0,0-2-1 0 0,0 1 1 0 0,0-1 0 0 0,-1 0 0 0 0,1 0-1 0 0,0-1 1 0 0,11-2 0 0 0,28-6 635 0 0,-27 6-417 0 0,29-9 1 0 0,-46 11-651 0 0,0 1-1 0 0,-1-1 1 0 0,0 0 0 0 0,1 0-1 0 0,-1 0 1 0 0,1 0-1 0 0,-1-1 1 0 0,0 1 0 0 0,0 0-1 0 0,0-1 1 0 0,0 1 0 0 0,0 0-1 0 0,0-1 1 0 0,1-1 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0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0 120 18775 0 0,'31'-15'3218'0'0,"-1"2"-1"0"0,2 1 1 0 0,47-12-1 0 0,-23 8-2107 0 0,-26 6-1136 0 0,1 3 0 0 0,46-7-1 0 0,-75 14-442 0 0</inkml:trace>
  <inkml:trace contextRef="#ctx0" brushRef="#br0" timeOffset="1">121 1 13471 0 0,'-2'15'493'0'0,"-1"0"-1"0"0,-8 26 1 0 0,-2 6 1480 0 0,8-25-78 0 0,-3 15 1480 0 0,-4 45 0 0 0,11-71-3064 0 0,1 1 0 0 0,0-1 1 0 0,1 0-1 0 0,0 1 0 0 0,0-1 1 0 0,1 0-1 0 0,1 0 0 0 0,5 17 0 0 0,-5-23-223 0 0,5 14-165 0 0,9 35 0 0 0,-15-47-108 0 0,-1 1 1 0 0,0-1-1 0 0,0 1 1 0 0,-1-1 0 0 0,0 1-1 0 0,0-1 1 0 0,-1 1-1 0 0,-2 9 1 0 0,0-2-89 0 0,-2 1 1 0 0,0-1 0 0 0,-10 20-1 0 0,4-10 320 0 0,10-23 112 0 0,7-23-86 0 0,0 10 112 0 0,1 1 0 0 0,0 0-1 0 0,0 0 1 0 0,1 0 0 0 0,0 1 0 0 0,1 0 0 0 0,11-9-1 0 0,2-3 65 0 0,59-71 21 0 0,-66 74-283 0 0,-1 2-195 0 0,-8 10-1845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0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0 3247 0 0,'0'0'251'0'0,"14"5"5484"0"0,-9-3-5509 0 0,0 0 1 0 0,0 1 0 0 0,0 0 0 0 0,0-1-1 0 0,-1 2 1 0 0,0-1 0 0 0,1 0 0 0 0,-1 1-1 0 0,-1 0 1 0 0,1 0 0 0 0,0 0 0 0 0,3 6-1 0 0,-3-3 332 0 0,0 0 0 0 0,0 0 1 0 0,-1 1-1 0 0,1-1 0 0 0,-2 1 0 0 0,1 0 0 0 0,1 14 0 0 0,-2-12-140 0 0,-1 1 1 0 0,0 0-1 0 0,-1-1 1 0 0,0 1-1 0 0,-1-1 1 0 0,0 1-1 0 0,-1-1 0 0 0,0 1 1 0 0,0-1-1 0 0,-1 0 1 0 0,-1 0-1 0 0,1 0 1 0 0,-8 11-1 0 0,-3 4 846 0 0,-35 43-1 0 0,44-61-987 0 0,-1 0 0 0 0,-1-1 0 0 0,1 1 0 0 0,-1-2 0 0 0,0 1 0 0 0,0-1 0 0 0,-1 0 0 0 0,0 0 0 0 0,0-1 0 0 0,-11 5 0 0 0,36-18 1165 0 0,0 0-354 0 0,-1 1-1 0 0,19-7 1 0 0,105-21-1087 0 0,-36 11 0 0 0,-79 20-598 0 0,-19 4-245 0 0,0 0 0 0 0,0 0 0 0 0,-1-1 0 0 0,1 1 0 0 0,0-1 0 0 0,-1 0 0 0 0,1-1 0 0 0,-1 1 0 0 0,10-8 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1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13847 0 0,'-15'11'8207'0'0,"38"-4"-3288"0"0,-9-2-4420 0 0,40 5-47 0 0,-42-8-384 0 0,-1-1 0 0 0,1 2 1 0 0,0-1-1 0 0,-1 2 0 0 0,0-1 0 0 0,0 2 1 0 0,16 7-1 0 0,-24-10-13 0 0,0 0 1 0 0,-1 1 0 0 0,1-1 0 0 0,0 0-1 0 0,-1 1 1 0 0,1 0 0 0 0,-1 0-1 0 0,0 0 1 0 0,0 0 0 0 0,0 0 0 0 0,0 0-1 0 0,2 7 1 0 0,-2-5 154 0 0,-1 1 0 0 0,1 0 1 0 0,-1 0-1 0 0,0 0 0 0 0,-1 1 0 0 0,0 11 0 0 0,-1 0 211 0 0,-2 0-1 0 0,0 0 0 0 0,-1 0 1 0 0,-8 19-1 0 0,-1 2-403 0 0,-28 59-1 0 0,33-82-39 0 0,-1-1-1 0 0,0 1 0 0 0,-1-2 0 0 0,-1 0 0 0 0,0 0 0 0 0,-18 16 1 0 0,26-27-278 0 0,0-1 1 0 0,0 1-1 0 0,-1-1 1 0 0,1 0 0 0 0,0 0-1 0 0,-1 0 1 0 0,-7 3-1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1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9127 0 0,'40'32'1938'0'0,"-21"-13"2818"0"0,0 1 0 0 0,21 28-1 0 0,22 23-604 0 0,-57-66-4182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5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17 3711 0 0,'3'0'284'0'0,"7"-4"-364"0"0,-2 2 455 0 0,-1-1 0 0 0,1 1 0 0 0,-1 0 0 0 0,1 1 0 0 0,0 0 0 0 0,0 0 0 0 0,-1 1 0 0 0,1 0 0 0 0,10 1 0 0 0,-6 1 88 0 0,0 0 1 0 0,-1 1 0 0 0,0 1 0 0 0,0 0 0 0 0,0 0-1 0 0,0 1 1 0 0,-1 1 0 0 0,11 6 0 0 0,-16-8-207 0 0,0 0 1 0 0,0 0-1 0 0,0 0 1 0 0,0 1-1 0 0,-1 0 1 0 0,1 0-1 0 0,-1 0 1 0 0,0 0-1 0 0,-1 1 1 0 0,0 0 0 0 0,0 0-1 0 0,0-1 1 0 0,0 2-1 0 0,-1-1 1 0 0,3 13-1 0 0,-4-13-74 0 0,-1 0-1 0 0,1 0 0 0 0,-1 0 0 0 0,-1 1 1 0 0,1-1-1 0 0,-1 0 0 0 0,0 0 1 0 0,-1 0-1 0 0,-2 6 0 0 0,-3 8 443 0 0,-12 24 1 0 0,19-43-624 0 0,-18 37 1292 0 0,-42 67 0 0 0,1-9-116 0 0,40-61-576 0 0,-2-1 0 0 0,-45 56 0 0 0,61-87-560 0 0,5-8-115 0 0,4-7-1620 0 0,2-5-3893 0 0,2-2-1856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1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1 351 5959 0 0,'1'1'5871'0'0,"15"18"-176"0"0,15 9-2965 0 0,-12-12-1507 0 0,153 117 4538 0 0,-166-128-5620 0 0,101 65 2777 0 0,15 11-537 0 0,-110-70-2366 0 0,0 0 1 0 0,0 1-1 0 0,14 19 0 0 0,-16-18-8 0 0,1-1 0 0 0,1 0-1 0 0,13 12 1 0 0,-23-22-47 0 0,0-1-1 0 0,1 1 1 0 0,-1-1 0 0 0,1 1-1 0 0,-1-1 1 0 0,1 0 0 0 0,-1 0-1 0 0,1 0 1 0 0,0 0-1 0 0,-1 0 1 0 0,1-1 0 0 0,0 1-1 0 0,0-1 1 0 0,0 0 0 0 0,-1 0-1 0 0,7 0 1 0 0,-5-1-139 0 0,-1 0-1 0 0,1 0 1 0 0,0 0 0 0 0,0-1-1 0 0,-1 1 1 0 0,1-1-1 0 0,0 0 1 0 0,-1 0 0 0 0,0 0-1 0 0,6-5 1 0 0,1-3-1037 0 0,1-1 0 0 0,-2 0 0 0 0,1-1-1 0 0,-1 0 1 0 0,8-15 0 0 0</inkml:trace>
  <inkml:trace contextRef="#ctx0" brushRef="#br0" timeOffset="1">991 25 18023 0 0,'-3'4'502'0'0,"0"0"0"0"0,0-1 0 0 0,-1 1 0 0 0,-14 13 6346 0 0,31-15-3432 0 0,0-1-3178 0 0,1-1 0 0 0,-1 0 0 0 0,0-1 0 0 0,1 0 0 0 0,-1-1 0 0 0,23-7 0 0 0,-16 3-36 0 0,0-2-1 0 0,-1 0 1 0 0,30-17-1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2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7423 0 0,'-2'21'645'0'0,"0"24"0"0"0,16 112 13858 0 0,-7-97-11701 0 0,-1-2 454 0 0,23 166 233 0 0,-28-216-3489 0 0,1-1 1 0 0,0 1-1 0 0,0-1 1 0 0,1 0-1 0 0,0 0 1 0 0,0 0-1 0 0,0 0 1 0 0,7 8-1 0 0,-10-15 0 0 0,0 1 0 0 0,0-1 0 0 0,0 0 0 0 0,0 0 0 0 0,0 1 0 0 0,0-1 0 0 0,0 0 0 0 0,1 0 0 0 0,-1 1 0 0 0,0-1 0 0 0,0 0 0 0 0,0 0 0 0 0,0 0 0 0 0,1 1 0 0 0,-1-1 0 0 0,0 0 0 0 0,0 0 0 0 0,1 0 0 0 0,-1 0 0 0 0,0 0 0 0 0,0 0 0 0 0,1 1 0 0 0,-1-1 0 0 0,0 0 0 0 0,0 0 0 0 0,1 0 0 0 0,-1 0 0 0 0,0 0 0 0 0,0 0 0 0 0,1 0 0 0 0,-1 0 0 0 0,0 0 0 0 0,0 0 0 0 0,1 0 0 0 0,-1 0 0 0 0,0 0 0 0 0,0 0 0 0 0,1-1 0 0 0,-1 1 0 0 0,0 0 0 0 0,0 0 0 0 0,1 0 0 0 0,-1 0 0 0 0,0 0 0 0 0,0 0 0 0 0,0-1 0 0 0,1 1 0 0 0,-1 0 0 0 0,0 0 0 0 0,0 0 0 0 0,0-1 0 0 0,1 1 0 0 0,6-6-1623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2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68 5007 0 0,'-2'-15'536'0'0,"1"11"-200"0"0,-1 1-1 0 0,0 0 0 0 0,1-1 0 0 0,-2 1 0 0 0,1 0 0 0 0,0 1 0 0 0,-1-1 1 0 0,1 0-1 0 0,-1 1 0 0 0,0-1 0 0 0,0 1 0 0 0,0 0 0 0 0,0 0 1 0 0,0 0-1 0 0,0 0 0 0 0,0 0 0 0 0,-1 1 0 0 0,1 0 0 0 0,-1-1 0 0 0,1 1 1 0 0,-1 0-1 0 0,0 1 0 0 0,1-1 0 0 0,-1 1 0 0 0,0 0 0 0 0,1 0 1 0 0,-1 0-1 0 0,0 0 0 0 0,1 0 0 0 0,-1 1 0 0 0,0 0 0 0 0,1 0 0 0 0,-1 0 1 0 0,1 0-1 0 0,-1 0 0 0 0,1 1 0 0 0,0-1 0 0 0,-1 1 0 0 0,1 0 1 0 0,0 0-1 0 0,0 0 0 0 0,0 1 0 0 0,0-1 0 0 0,1 1 0 0 0,-5 4 1 0 0,0 4 272 0 0,-1-1 0 0 0,2 1 0 0 0,0 0 0 0 0,0 0 0 0 0,1 1 0 0 0,0 0 1 0 0,1 0-1 0 0,0 0 0 0 0,-3 23 0 0 0,3-3 413 0 0,0 0 0 0 0,3 53-1 0 0,2-66-426 0 0,0-1 0 0 0,6 29 0 0 0,-5-41-514 0 0,-1 1 0 0 0,1-1 0 0 0,1 1 0 0 0,-1-1-1 0 0,1 0 1 0 0,0 0 0 0 0,0 0 0 0 0,0-1 0 0 0,1 1 0 0 0,6 6-1 0 0,-9-11-79 0 0,0 0 1 0 0,-1 0-1 0 0,1-1 0 0 0,0 1 0 0 0,0 0 0 0 0,0-1 0 0 0,0 1 0 0 0,0-1 0 0 0,0 1 1 0 0,0-1-1 0 0,0 0 0 0 0,0 1 0 0 0,0-1 0 0 0,0 0 0 0 0,0 0 0 0 0,1 0 0 0 0,-1 1 1 0 0,0-1-1 0 0,0 0 0 0 0,1-1 0 0 0,0 1 0 0 0,0-1 0 0 0,0 1 0 0 0,0-1 0 0 0,0 0 0 0 0,0 0 0 0 0,0 0 0 0 0,0 0 1 0 0,0 0-1 0 0,3-2 0 0 0,2-3 0 0 0,-1 0-1 0 0,0-1 1 0 0,0 1 0 0 0,4-8 0 0 0,4-7 0 0 0,22-45 0 0 0,-25 44 0 0 0,1 0 0 0 0,16-21 0 0 0,-18 29 0 0 0,-6 8 0 0 0,1 0 0 0 0,-1 0 0 0 0,8-7 0 0 0,-12 13 0 0 0,0 0 0 0 0,1-1 0 0 0,-1 1 0 0 0,0 0 0 0 0,1 0 0 0 0,-1-1 0 0 0,0 1 0 0 0,1 0 0 0 0,-1 0 0 0 0,1-1 0 0 0,-1 1 0 0 0,0 0 0 0 0,1 0 0 0 0,-1 0 0 0 0,1 0 0 0 0,-1 0 0 0 0,1 0 0 0 0,-1 0 0 0 0,1 0 0 0 0,-1 0 0 0 0,0 0 0 0 0,1 0 0 0 0,-1 0 0 0 0,1 0 0 0 0,-1 0 0 0 0,1 0 0 0 0,-1 0 0 0 0,0 0 0 0 0,1 1 0 0 0,-1-1 0 0 0,1 0 0 0 0,-1 0 0 0 0,0 1 0 0 0,1-1 0 0 0,-1 0 0 0 0,0 0 0 0 0,1 1 0 0 0,-1-1 0 0 0,0 0 0 0 0,1 1 0 0 0,-1-1 0 0 0,0 0 0 0 0,0 1 0 0 0,1-1 0 0 0,-1 1 0 0 0,0-1 0 0 0,0 0 0 0 0,0 1 0 0 0,0-1 0 0 0,1 1 0 0 0,-1 0 0 0 0,3 7 0 0 0,1 0 0 0 0,-2 1 0 0 0,1-1 0 0 0,-1 1 0 0 0,-1-1 0 0 0,2 18 0 0 0,1 6 0 0 0,-3-25 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3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5383 0 0,'0'2'416'0'0,"3"28"3896"0"0,-1 0 0 0 0,-2 39-1 0 0,-12 62 6324 0 0,9-97-9118 0 0,-2 20 287 0 0,5-53-1758 0 0,6-12-15 0 0,9-18-31 0 0,22-59 0 0 0,-29 65 0 0 0,1 0 0 0 0,0 1 0 0 0,2 0 0 0 0,1 0 0 0 0,18-23 0 0 0,-28 42 0 0 0,0 0 0 0 0,0 1 0 0 0,0 0 0 0 0,1-1 0 0 0,-1 1 0 0 0,1 0 0 0 0,-1 0 0 0 0,1 0 0 0 0,0 1 0 0 0,0-1 0 0 0,4-1 0 0 0,-6 3 0 0 0,0-1 0 0 0,0 1 0 0 0,0 0 0 0 0,1 0 0 0 0,-1 0 0 0 0,0 0 0 0 0,0 0 0 0 0,0 0 0 0 0,1 1 0 0 0,-1-1 0 0 0,0 0 0 0 0,0 0 0 0 0,0 1 0 0 0,0-1 0 0 0,0 1 0 0 0,1-1 0 0 0,-1 1 0 0 0,0 0 0 0 0,0-1 0 0 0,0 1 0 0 0,-1 0 0 0 0,1 0 0 0 0,0-1 0 0 0,0 1 0 0 0,0 0 0 0 0,0 0 0 0 0,-1 0 0 0 0,1 0 0 0 0,0 0 0 0 0,-1 0 0 0 0,1 0 0 0 0,0 2 0 0 0,7 16 0 0 0,-1 1 0 0 0,-1-1 0 0 0,0 1 0 0 0,-2 0 0 0 0,4 29 0 0 0,-6-38 0 0 0,0 19-1456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3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22111 0 0,'0'9'2308'0'0,"0"-6"-2130"0"0,1 173 6328 0 0,3 1-4885 0 0,-4-172-1618 0 0,6 242 37 0 0,-7-221-40 0 0,1 16 0 0 0,9 78 0 0 0,8-44 32 0 0,-3-18-197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3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15 193 4543 0 0,'-14'9'14540'0'0,"24"-11"-12792"0"0,29-6-76 0 0,-1-2 0 0 0,0-1 0 0 0,60-28 0 0 0,-33 7 952 0 0,68-45 0 0 0,-111 64-4735 0 0,1 3-4806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4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1 7975 0 0,'0'0'611'0'0,"0"1"-398"0"0,2 7 970 0 0,0 1-1 0 0,-1-1 0 0 0,0 0 1 0 0,-1 0-1 0 0,0 11 0 0 0,-1-11 152 0 0,1 0-1 0 0,1-1 1 0 0,-1 1-1 0 0,1 0 0 0 0,0-1 1 0 0,5 13 610 0 0,-4-11-494 0 0,-1-8-1411 0 0,-1-1 0 0 0,0 1 0 0 0,1 0 0 0 0,-1 0 0 0 0,0-1 0 0 0,0 1 0 0 0,1 0 0 0 0,-1 0 0 0 0,0-1 0 0 0,0 1 0 0 0,0 0 0 0 0,0 0 0 0 0,0-1 0 0 0,0 1 0 0 0,0 2 0 0 0,-2 1 103 0 0,0 0-1 0 0,0 1 0 0 0,0-1 1 0 0,0 0-1 0 0,-1 0 0 0 0,1 0 1 0 0,-7 7-1 0 0,-26 24 1671 0 0,15-17-1203 0 0,-10 11-332 0 0,9-9 65 0 0,0 2 0 0 0,-35 46 0 0 0,56-68-342 0 0,-1 0 0 0 0,1 1 0 0 0,0-1 0 0 0,0 0 0 0 0,0 0 0 0 0,0 0 0 0 0,0 0 0 0 0,0 1 0 0 0,0-1 0 0 0,0 0 0 0 0,0 0 0 0 0,-1 0 0 0 0,1 0 0 0 0,0 1 0 0 0,0-1 0 0 0,0 0 0 0 0,0 0 0 0 0,0 0 0 0 0,0 0 0 0 0,0 1 0 0 0,0-1 0 0 0,0 0 0 0 0,0 0 0 0 0,0 0 0 0 0,1 1 0 0 0,-1-1 0 0 0,0 0 0 0 0,0 0 0 0 0,0 0 0 0 0,0 0 0 0 0,0 1 0 0 0,0-1 0 0 0,0 0 0 0 0,0 0 0 0 0,0 0 0 0 0,1 0 0 0 0,-1 0 0 0 0,0 1 0 0 0,0-1 0 0 0,0 0 0 0 0,0 0 0 0 0,0 0 0 0 0,1 0 0 0 0,-1 0 0 0 0,0 0 0 0 0,0 0 0 0 0,0 0 0 0 0,1 0 0 0 0,5 1 0 0 0,2 1 25 0 0,0-2 0 0 0,1 1 1 0 0,-1-1-1 0 0,1 0 0 0 0,-1-1 0 0 0,1 0 1 0 0,-1-1-1 0 0,0 1 0 0 0,1-1 0 0 0,-1-1 0 0 0,0 0 1 0 0,13-6-1 0 0,5-6-204 0 0,0 0 1 0 0,30-25-1 0 0,-7 5-1069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4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297 1 4143 0 0,'-1'1'319'0'0,"-26"32"786"0"0,19-23 976 0 0,-1 0 0 0 0,-10 17 0 0 0,6-2 3060 0 0,-19 47 0 0 0,-3 32 324 0 0,15-43-3478 0 0,8-25-1633 0 0,-30 83 1439 0 0,32-98-1524 0 0,1-1 0 0 0,-2 0 0 0 0,-21 29 0 0 0,31-49-269 0 0,1 1 0 0 0,0 0 0 0 0,-1-1 0 0 0,1 1 0 0 0,-1 0 0 0 0,1-1 0 0 0,-1 1 0 0 0,1-1 0 0 0,-1 1 0 0 0,0-1 0 0 0,1 1 0 0 0,-1-1 0 0 0,0 1 0 0 0,1-1 0 0 0,-1 0 0 0 0,0 1 0 0 0,0-1 0 0 0,0 0 1 0 0,1 0-1 0 0,0 0 1 0 0,0 0-1 0 0,0 0 1 0 0,-1 0-1 0 0,1 0 1 0 0,0 0 0 0 0,0 0-1 0 0,0 0 1 0 0,0 0-1 0 0,-1 0 1 0 0,1 0-1 0 0,0 0 1 0 0,0 0 0 0 0,0 0-1 0 0,-1 0 1 0 0,1-1-1 0 0,0 1 1 0 0,0 0-1 0 0,0 0 1 0 0,0 0 0 0 0,0 0-1 0 0,-1 0 1 0 0,1-1-1 0 0,0 1 1 0 0,0 0 0 0 0,0 0-1 0 0,0 0 1 0 0,0 0-1 0 0,0-1 1 0 0,0 1-1 0 0,0 0 1 0 0,0 0 0 0 0,0 0-1 0 0,-1 0 1 0 0,1-1-1 0 0,0 1 1 0 0,0 0-1 0 0,0 0 1 0 0,0 0 0 0 0,0-1-1 0 0,0 1 1 0 0,1 0-1 0 0,-1-6-126 0 0,2-2-446 0 0,-1 1 0 0 0,6-15 0 0 0,2-2-3619 0 0,-4 11-412 0 0,5-13-4938 0 0</inkml:trace>
  <inkml:trace contextRef="#ctx0" brushRef="#br0" timeOffset="1">326 277 2991 0 0,'4'4'-56'0'0,"-1"0"0"0"0,1 0 0 0 0,-1 1-1 0 0,4 6 1 0 0,-2-2 1446 0 0,-2-1 0 0 0,1 0 0 0 0,-1 1 0 0 0,2 10 0 0 0,0 8 5982 0 0,3 40 1 0 0,-7-53-6307 0 0,-1 47 3807 0 0,8-74-10658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4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77 1951 0 0,'2'-1'147'0'0,"6"-7"1553"0"0,1 1 0 0 0,0 0 0 0 0,0 0 0 0 0,0 1 1 0 0,1 0-1 0 0,0 0 0 0 0,1 1 0 0 0,-1 1 0 0 0,1 0 0 0 0,17-4 0 0 0,-16 5-712 0 0,-1 1-1 0 0,1 1 1 0 0,15-1 0 0 0,-26 2-906 0 0,-1 0 1 0 0,1 0-1 0 0,-1 0 0 0 0,1 0 1 0 0,-1 0-1 0 0,1 0 0 0 0,-1 0 1 0 0,1 1-1 0 0,-1-1 1 0 0,1 0-1 0 0,-1 0 0 0 0,1 0 1 0 0,-1 1-1 0 0,1-1 1 0 0,-1 0-1 0 0,1 0 0 0 0,-1 1 1 0 0,1-1-1 0 0,-1 0 0 0 0,0 1 1 0 0,1-1-1 0 0,-1 0 1 0 0,1 1-1 0 0,-1-1 0 0 0,0 1 1 0 0,1 0-1 0 0,-1 0 30 0 0,0 0 0 0 0,1 0 0 0 0,-1 0 1 0 0,0 0-1 0 0,0 0 0 0 0,0 0 0 0 0,0 0 0 0 0,0 0 0 0 0,0 0 0 0 0,0 0 1 0 0,-1 0-1 0 0,1 2 0 0 0,-2 3 395 0 0,0 0 0 0 0,-1 0 0 0 0,-4 8 1 0 0,6-12-219 0 0,-9 16-25 0 0,-1-1 1 0 0,0 0-1 0 0,-2-1 1 0 0,1 0 0 0 0,-2-1-1 0 0,-19 17 1 0 0,31-31-764 0 0,-10 8 597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5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9615 0 0,'0'0'1142'0'0,"2"1"-364"0"0,6 4-149 0 0,1 0 0 0 0,-1 0-1 0 0,0 1 1 0 0,7 7 0 0 0,-8-7-1365 0 0,0 1 1 0 0,0 0-1 0 0,-1 1 1 0 0,0-1 0 0 0,-1 1-1 0 0,1 0 1 0 0,-2 1-1 0 0,6 11 1 0 0,-7-13 796 0 0,-1 0 1 0 0,0 1-1 0 0,2 11 1 0 0,-2-6 662 0 0,-1 0-1 0 0,0 19 1 0 0,-1-27-265 0 0,-1 1-1 0 0,1-1 1 0 0,-1 1 0 0 0,-1-1 0 0 0,1 0 0 0 0,-1 1-1 0 0,0-1 1 0 0,-4 8 0 0 0,-49 95 419 0 0,35-52 777 0 0,15-39 1223 0 0,-4 26 2819 0 0,10-43-5517 0 0,-1 0-173 0 0,0 0 0 0 0,1 0 0 0 0,-1 0 0 0 0,1 0 0 0 0,-1 0 0 0 0,0 0 0 0 0,1 0 0 0 0,-1 0 0 0 0,0-1 0 0 0,1 1 0 0 0,-1 0 1 0 0,0 0-1 0 0,0 0 0 0 0,1 0 0 0 0,-1-1 0 0 0,0 1 0 0 0,1 0 0 0 0,-1 0 0 0 0,0-1 0 0 0,0 1 0 0 0,1 0 0 0 0,-1 0 0 0 0,0-1 0 0 0,0 1 0 0 0,1-1 0 0 0,5-9-28 0 0,-5 8 44 0 0,8-15 144 0 0,16-36 1 0 0,-17 34-188 0 0,18-33 1 0 0,-22 46 76 0 0,-1 1-1 0 0,1 0 1 0 0,0 0 0 0 0,0 0 0 0 0,1 0-1 0 0,0 1 1 0 0,0 0 0 0 0,0 0 0 0 0,0 0-1 0 0,6-3 1 0 0,-5 4 210 0 0,1 1 0 0 0,-1 0 0 0 0,0 0 0 0 0,1 0 0 0 0,0 1 0 0 0,-1 0-1 0 0,1 0 1 0 0,0 0 0 0 0,-1 1 0 0 0,9 1 0 0 0,-7-1 48 0 0,0 1-1 0 0,0 0 1 0 0,0 1 0 0 0,-1 0-1 0 0,1 0 1 0 0,0 1 0 0 0,-1-1-1 0 0,9 6 1 0 0,-11-5-315 0 0,0 0 0 0 0,-1 0 0 0 0,1 1 0 0 0,-1-1 0 0 0,0 1 0 0 0,0 0 0 0 0,0 0 0 0 0,-1 1 0 0 0,1-1 0 0 0,-1 1 0 0 0,5 9 0 0 0,-5-6 0 0 0,0 0 0 0 0,0 0 0 0 0,-1 0 0 0 0,0 0 0 0 0,0 1 0 0 0,-1-1 0 0 0,1 12 0 0 0,-2-4 0 0 0,-1 1 0 0 0,0-1 0 0 0,-2 0 0 0 0,1 0 0 0 0,-2 0 0 0 0,0 0 0 0 0,-12 27 0 0 0,5-20-457 0 0,-2 1 0 0 0,-23 30 0 0 0,36-54 456 0 0,-2 3-764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5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481 0 3423 0 0,'-8'2'109'0'0,"1"0"-1"0"0,-1 0 0 0 0,1 1 0 0 0,-1 0 1 0 0,-8 5-1 0 0,12-6 79 0 0,0 1 0 0 0,0-1-1 0 0,1 1 1 0 0,-1 0 0 0 0,1 1 0 0 0,0-1 0 0 0,0 1 0 0 0,0-1 0 0 0,0 1 0 0 0,-3 7 0 0 0,-1 2 163 0 0,0 0 0 0 0,1 0 0 0 0,-6 20 0 0 0,11-27-258 0 0,-1 0 1 0 0,1 1-1 0 0,0-1 1 0 0,1 0-1 0 0,-1 1 1 0 0,1-1-1 0 0,1 1 1 0 0,-1-1-1 0 0,1 0 1 0 0,2 10-1 0 0,10 24 689 0 0,3 0-1 0 0,37 72 1 0 0,3 4 362 0 0,-38-73-702 0 0,-2-7-9 0 0,-1 2 0 0 0,18 71-1 0 0,-26-73 17 0 0,-1 0 0 0 0,-1 1 0 0 0,-1 38 0 0 0,-4-53 1 0 0,5 27 0 0 0,-3-28 70 0 0,1 30 0 0 0,-3-42-370 0 0,0 4 58 0 0,-1-1-1 0 0,0 1 1 0 0,-5 22 0 0 0,5-31-178 0 0,0 0 0 0 0,-1 0 0 0 0,1-1 0 0 0,-1 1 1 0 0,0-1-1 0 0,0 1 0 0 0,0-1 0 0 0,0 0 1 0 0,-1 0-1 0 0,1 0 0 0 0,-1 0 0 0 0,0 0 0 0 0,0-1 1 0 0,0 1-1 0 0,0-1 0 0 0,-6 4 0 0 0,-3 0-109 0 0,0-1 0 0 0,0-1-1 0 0,0 1 1 0 0,0-2 0 0 0,-1 0 0 0 0,0 0-1 0 0,-23 1 1 0 0,8-3-1413 0 0,-1-1-1 0 0,-40-5 1 0 0,40 1-36 0 0,0-2 1 0 0,0-1 0 0 0,-39-14-1 0 0,38 9 937 0 0,-36-20-1 0 0,61 30 606 0 0,1-1-1 0 0,-1 0 1 0 0,1 0 0 0 0,-1-1-1 0 0,1 1 1 0 0,0-1 0 0 0,0 0-1 0 0,-6-8 1 0 0,8 10-2 0 0,1 0 0 0 0,0 0-1 0 0,0 0 1 0 0,0 0 0 0 0,1 0 0 0 0,-1 0 0 0 0,0 0-1 0 0,1-1 1 0 0,-1 1 0 0 0,1 0 0 0 0,0 0 0 0 0,0 0-1 0 0,-1-1 1 0 0,2 1 0 0 0,-1 0 0 0 0,0 0 0 0 0,0 0-1 0 0,1-1 1 0 0,-1 1 0 0 0,1 0 0 0 0,-1 0 0 0 0,1 0-1 0 0,0 0 1 0 0,2-3 0 0 0,23-33 420 0 0,-5 9 47 0 0,40-57 2612 0 0,-50 73-2500 0 0,-1 1 0 0 0,2-1 0 0 0,13-10 0 0 0,9-10 760 0 0,-15 16-380 0 0,40-30-1 0 0,-23 20-301 0 0,78-47 792 0 0,-77 52-898 0 0,49-37 1 0 0,-61 39-315 0 0,26-23 304 0 0,-45 36-446 0 0,-3 4-43 0 0,0 0 1 0 0,1 0-1 0 0,-1 0 1 0 0,1 0-1 0 0,-1 1 1 0 0,1 0-1 0 0,8-4 1 0 0,-11 5 306 0 0,3 14-159 0 0,-2-8-158 0 0,0 1 0 0 0,-1 0 0 0 0,0 0 1 0 0,0 0-1 0 0,-1 0 0 0 0,1 1 0 0 0,-2 5 0 0 0,-6 47 87 0 0,1-18-4 0 0,3-14-36 0 0,1-11-45 0 0,1-1 0 0 0,0 22-1 0 0,1-1-50 0 0,0-23 34 0 0,0-1 0 0 0,3 20-1 0 0,0 15 135 0 0,-1-44-113 0 0,-2-3-59 0 0,1 1 1 0 0,-1-1-1 0 0,1 0 0 0 0,-1 0 1 0 0,0 0-1 0 0,1 0 0 0 0,-1 0 1 0 0,1 1-1 0 0,-1-1 0 0 0,1 0 0 0 0,-1 0 1 0 0,0 0-1 0 0,1 0 0 0 0,-1 0 1 0 0,1 0-1 0 0,-1-1 0 0 0,1 1 0 0 0,-1 0 1 0 0,0 0-1 0 0,1 0 0 0 0,-1 0 1 0 0,1 0-1 0 0,-1-1 0 0 0,0 1 1 0 0,1 0-1 0 0,-1 0 0 0 0,0 0 0 0 0,1-1 1 0 0,-1 1-1 0 0,0 0 0 0 0,1-1 1 0 0,-1 1-1 0 0,0 0 0 0 0,0-1 1 0 0,1 1-1 0 0,-1 0 0 0 0,0-1 0 0 0,0 1 1 0 0,1-1-1 0 0,-1 1 0 0 0,0 0 1 0 0,0-2-1 0 0,1 1-1 0 0,5-8 10 0 0,-1 0 0 0 0,1-1 1 0 0,-1 1-1 0 0,-1-1 0 0 0,0 0 0 0 0,4-14 0 0 0,0-5-9 0 0,-4 16 0 0 0,-1 1 0 0 0,-1-1 0 0 0,3-24 0 0 0,-4 15 0 0 0,0 17 0 0 0,0-1 0 0 0,-1 1 0 0 0,0 0 0 0 0,0-1 0 0 0,0 1 0 0 0,-1-1 0 0 0,0 1 0 0 0,0 0 0 0 0,-3-9 0 0 0,-3-2 0 0 0,3 5 0 0 0,-1 0 0 0 0,-8-13 0 0 0,4 6 81 0 0,7 14-51 0 0,0-1 0 0 0,-1 1 1 0 0,0 0-1 0 0,1 0 0 0 0,-1 0 0 0 0,-1 0 1 0 0,-3-4-1 0 0,6 7-4 0 0,3 6-291 0 0,9 12 245 0 0,-3-7-19 0 0,0 0 0 0 0,0-1 0 0 0,1 0 0 0 0,0 0 0 0 0,1-1-1 0 0,20 14 1 0 0,-7-5-4 0 0,12 9 38 0 0,-19-15 16 0 0,-1 1 0 0 0,0 0 0 0 0,0 1-1 0 0,-1 1 1 0 0,19 24 0 0 0,-30-33 12 0 0,10 12 30 0 0,-5-9 0 0 0,-1-28 11 0 0,1-23 56 0 0,-7 32-60 0 0,1 1-1 0 0,5-20 1 0 0,-4 21-58 0 0,1 1 0 0 0,0-1 0 0 0,0 1 1 0 0,0 0-1 0 0,1 0 0 0 0,1 1 0 0 0,-1-1 0 0 0,1 1 0 0 0,0 1 1 0 0,9-9-1 0 0,-1 5 82 0 0,-9 9-69 0 0,-2 1-1 0 0,24-3-1268 0 0,-18 4-3984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5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5671 0 0,'0'0'436'0'0,"2"2"-288"0"0,4 2 533 0 0,0 0 0 0 0,0 0-1 0 0,0 1 1 0 0,0 0 0 0 0,-1 0-1 0 0,0 1 1 0 0,0-1 0 0 0,0 1-1 0 0,-1 0 1 0 0,0 0 0 0 0,6 13-1 0 0,-1 0 801 0 0,-7-15-1255 0 0,0 0 1 0 0,0-1-1 0 0,-1 1 0 0 0,1 0 1 0 0,0 7-1 0 0,6 11 550 0 0,-7-20-683 0 0,0 1-1 0 0,1 0 1 0 0,-1 0-1 0 0,0 0 1 0 0,-1 0-1 0 0,2 5 1 0 0,2 14-590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5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5495 0 0,'0'0'14392'0'0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6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6647 0 0,'-1'5'436'0'0,"0"0"-1"0"0,1 0 0 0 0,-1-1 1 0 0,1 1-1 0 0,0 0 0 0 0,0 0 1 0 0,1 0-1 0 0,0 0 0 0 0,0-1 1 0 0,0 1-1 0 0,0 0 0 0 0,1-1 0 0 0,3 8 1 0 0,0-1 236 0 0,1 0 0 0 0,1-1 0 0 0,13 17 0 0 0,-4-8-478 0 0,-9-11-93 0 0,0 1 0 0 0,0 0-1 0 0,6 11 1 0 0,-11-16-83 0 0,-1-1 1 0 0,1 1-1 0 0,-1-1 1 0 0,0 1-1 0 0,0 0 0 0 0,0 0 1 0 0,0 0-1 0 0,-1 0 0 0 0,1 0 1 0 0,-1 0-1 0 0,0 0 1 0 0,-1 6-1 0 0,-1 2 89 0 0,-1-1-1 0 0,0 0 1 0 0,0 0 0 0 0,-1 0 0 0 0,0-1 0 0 0,-1 1-1 0 0,-8 11 1 0 0,-4 5 3663 0 0,-29 33-1 0 0,46-60-3632 0 0,-1 1 1 0 0,1-1-1 0 0,-1 1 1 0 0,1 0-1 0 0,-1-1 0 0 0,1 1 1 0 0,0-1-1 0 0,-1 1 0 0 0,1 0 1 0 0,0-1-1 0 0,0 1 0 0 0,0 0 1 0 0,-1 0-1 0 0,1-1 1 0 0,0 1-1 0 0,0 0 0 0 0,0-1 1 0 0,0 1-1 0 0,0 0 0 0 0,0-1 1 0 0,0 1-1 0 0,0 0 0 0 0,1 1 1 0 0,0-1 16 0 0,-1 0 0 0 0,1 0 0 0 0,0 0 1 0 0,-1 0-1 0 0,1 0 0 0 0,0 0 0 0 0,0-1 0 0 0,0 1 1 0 0,0 0-1 0 0,0 0 0 0 0,0-1 0 0 0,0 1 0 0 0,0-1 1 0 0,0 1-1 0 0,2 0 0 0 0,9 3 210 0 0,1-1 0 0 0,0 0 0 0 0,-1-1 0 0 0,1 0 0 0 0,17 0 0 0 0,5 0-237 0 0,5 1-119 0 0,1-1 0 0 0,-1-3 1 0 0,69-9-1 0 0,-104 10-55 0 0,0-2 1 0 0,0 1-1 0 0,0 0 1 0 0,0-1-1 0 0,0 0 1 0 0,0 0-1 0 0,0-1 1 0 0,0 0-1 0 0,8-6 1 0 0,-2 0-326 0 0,0-1 1 0 0,11-14 0 0 0,-16 17 140 0 0,0-1 1 0 0,1 2 0 0 0,0-1 0 0 0,0 1 0 0 0,1 0 0 0 0,0 0 0 0 0,0 1 0 0 0,12-7-1 0 0,24-3-9476 0 0,-20 6 1305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6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 10223 0 0,'0'0'784'0'0,"2"-1"-510"0"0,18-4 2071 0 0,-11 2-1695 0 0,1 1 0 0 0,-1-1 0 0 0,0 2 0 0 0,1 0 0 0 0,17-1 0 0 0,-26 2-630 0 0,0 0 0 0 0,0 0 0 0 0,0 1 0 0 0,0-1 0 0 0,0 0 0 0 0,0 0 0 0 0,0 1 0 0 0,0-1 0 0 0,0 1 0 0 0,0-1 0 0 0,0 1 0 0 0,0-1 0 0 0,0 1 0 0 0,0 0 0 0 0,0-1 0 0 0,0 1 0 0 0,0 0 0 0 0,-1 0 0 0 0,1-1 0 0 0,1 2 0 0 0,-1 0 34 0 0,0 0 0 0 0,-1 0 0 0 0,1 0 0 0 0,0 1 0 0 0,0-1 0 0 0,-1 0 0 0 0,1 0 0 0 0,-1 0 0 0 0,0 4 0 0 0,0 5 228 0 0,0-1 0 0 0,-1 0 0 0 0,-4 16 0 0 0,4-19-105 0 0,-5 22 362 0 0,2 0 1 0 0,1 0-1 0 0,1 1 0 0 0,2-1 0 0 0,0 1 1 0 0,6 31-1 0 0,61 235 2551 0 0,-22-109-84 0 0,-9 46 99 0 0,-35-228-3105 0 0,-1 1 0 0 0,0-1 0 0 0,0 0 0 0 0,0 1 0 0 0,-1-1 0 0 0,1 0 0 0 0,-1 1 0 0 0,-3 6 0 0 0,4-11 0 0 0,-1 1 0 0 0,0-1 0 0 0,0 1 0 0 0,1-1 0 0 0,-1 1 0 0 0,0-1 0 0 0,0 1 0 0 0,0-1 0 0 0,-1 0 0 0 0,1 0 0 0 0,0 0 0 0 0,0 0 0 0 0,-1 0 0 0 0,1 0 0 0 0,0 0 0 0 0,-1 0 0 0 0,1 0 0 0 0,-1-1 0 0 0,1 1 0 0 0,-1 0 0 0 0,0-1 0 0 0,1 1 0 0 0,-1-1 0 0 0,0 0 0 0 0,1 0 0 0 0,-1 0 0 0 0,0 1 0 0 0,1-1 0 0 0,-1-1 0 0 0,-3 1 0 0 0,1-1-176 0 0,0 0 0 0 0,0 0 0 0 0,0 0 0 0 0,1-1 0 0 0,-1 0 1 0 0,0 1-1 0 0,0-1 0 0 0,1 0 0 0 0,-1-1 0 0 0,1 1 0 0 0,-6-6 0 0 0,-3-3-3282 0 0,-16-20-1 0 0,5 3-6737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49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3223 0 0,'0'2'240'0'0,"0"0"-224"0"0,0-1-1 0 0,1 1 1 0 0,-1 0-1 0 0,1-1 1 0 0,0 1-1 0 0,-1-1 1 0 0,1 0-1 0 0,0 1 1 0 0,0-1-1 0 0,0 1 1 0 0,0-1-1 0 0,0 0 1 0 0,0 0-1 0 0,0 0 1 0 0,0 1-1 0 0,1-1 1 0 0,-1 0-1 0 0,0-1 0 0 0,1 1 1 0 0,-1 0-1 0 0,4 1 1 0 0,5 3 224 0 0,0 0 0 0 0,12 2 0 0 0,-14-4 165 0 0,32 9 2504 0 0,1-3 0 0 0,-1-1 0 0 0,47 3 0 0 0,1 1 944 0 0,57 12-384 0 0,217 28 738 0 0,481-24-1230 0 0,-486-14-2298 0 0,151-5 338 0 0,-492-10-1017 0 0,303-26 0 0 0,100-40 0 0 0,-125 18 0 0 0,-159 34 0 0 0,145 2 0 0 0,-188 9 0 0 0,-62-2 0 0 0,-20 3 0 0 0,0 1 0 0 0,16-2 0 0 0,-26 4-18 0 0,-1 0-1 0 0,1 0 1 0 0,0-1-1 0 0,0 1 1 0 0,0 0-1 0 0,0 0 1 0 0,0 0-1 0 0,-1 0 1 0 0,1 0-1 0 0,0 0 1 0 0,0-1-1 0 0,0 1 1 0 0,0 0-1 0 0,0 0 1 0 0,0 0-1 0 0,0 0 1 0 0,0-1-1 0 0,0 1 1 0 0,0 0-1 0 0,-1 0 1 0 0,1 0-1 0 0,0-1 1 0 0,0 1-1 0 0,0 0 1 0 0,0 0-1 0 0,0 0 1 0 0,0 0 0 0 0,0-1-1 0 0,0 1 1 0 0,1 0-1 0 0,-1 0 1 0 0,0 0-1 0 0,0-1 1 0 0,0 1-1 0 0,0 0 1 0 0,0 0-1 0 0,0 0 1 0 0,0 0-1 0 0,0-1 1 0 0,0 1-1 0 0,0 0 1 0 0,1 0-1 0 0,-1 0 1 0 0,0 0-1 0 0,0 0 1 0 0,0 0-1 0 0,0-1 1 0 0,0 1-1 0 0,1 0 1 0 0,-1 0-1 0 0,0 0 1 0 0,0 0-1 0 0,0 0 1 0 0,1 0-1 0 0,-1 0 1 0 0,0 0 0 0 0,0 0-1 0 0,0 0 1 0 0,0 0-1 0 0,1 0 1 0 0,-1 0-1 0 0,0 0 1 0 0,-11-7-2064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0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4199 0 0,'-10'23'191'0'0,"8"-21"-166"0"0,1 1-1 0 0,-1 0 0 0 0,1-1 0 0 0,0 1 0 0 0,0 0 0 0 0,0 0 0 0 0,0 0 0 0 0,0 0 0 0 0,0 4 0 0 0,1 1 515 0 0,0 0-1 0 0,1 0 1 0 0,0-1-1 0 0,0 1 1 0 0,1 0-1 0 0,0 0 1 0 0,0-1-1 0 0,5 10 1 0 0,4 7 3321 0 0,16 26 1 0 0,-6-15-2119 0 0,26 49 1004 0 0,58 77 1 0 0,-74-119-2210 0 0,2-1 0 0 0,2-2 0 0 0,58 51 0 0 0,201 130 1616 0 0,-146-114-736 0 0,-68-52-414 0 0,135 66-1 0 0,-29-17-403 0 0,-35-3-585 0 0,-15-10-17 0 0,25 8 3 0 0,219 142 0 0 0,-290-176 0 0 0,-3 3 0 0 0,85 85 0 0 0,-38-24 0 0 0,91 94 0 0 0,-177-163 0 0 0,59 94 0 0 0,-23-30 0 0 0,48 77 0 0 0,-44-63 0 0 0,-12-25 0 0 0,81 119 0 0 0,-118-171 0 0 0,-3 1 0 0 0,32 72 0 0 0,44 138 0 0 0,-75-180 0 0 0,60 180 0 0 0,-66-170 0 0 0,62 240 0 0 0,-45-142 0 0 0,31 158 0 0 0,-67-288 0 0 0,43 225 0 0 0,43 295 0 0 0,-90-498 0 0 0,-4 1 0 0 0,-4-1 0 0 0,-21 161 0 0 0,6-162 0 0 0,-49 162 0 0 0,14-105 0 0 0,-39 69 0 0 0,-7 11 0 0 0,30-69 0 0 0,62-149 0 0 0,-2 5 0 0 0,-14 25 0 0 0,17-35 0 0 0,1-1 0 0 0,0 1 0 0 0,-1-1 0 0 0,0 0 0 0 0,0 0 0 0 0,0 0 0 0 0,0 0 0 0 0,0 0 0 0 0,-1-1 0 0 0,1 0 0 0 0,-7 4 0 0 0,8-6 0 0 0,-7 4 0 0 0,-1 1 0 0 0,0-1 0 0 0,1 1 0 0 0,-15 11 0 0 0,22-13 0 0 0,-1-1 0 0 0,1 0 0 0 0,-1 1 0 0 0,1 0 0 0 0,0-1 0 0 0,0 1 0 0 0,0 0 0 0 0,1 0 0 0 0,-1 0 0 0 0,1 0 0 0 0,0 0 0 0 0,-1 1 0 0 0,1-1 0 0 0,1 0 0 0 0,-1 0 0 0 0,0 1 0 0 0,1-1 0 0 0,0 1 0 0 0,0 3 0 0 0,0-5 0 0 0,0 1 0 0 0,0 0 0 0 0,1 0 0 0 0,-1 0 0 0 0,1-1 0 0 0,0 1 0 0 0,0 0 0 0 0,0-1 0 0 0,0 1 0 0 0,1-1 0 0 0,-1 1 0 0 0,3 3 0 0 0,-3-5 0 0 0,0 1 0 0 0,1-1 0 0 0,-1 1 0 0 0,0-1 0 0 0,1 0 0 0 0,-1 1 0 0 0,1-1 0 0 0,-1 0 0 0 0,1 0 0 0 0,0 0 0 0 0,0 0 0 0 0,-1-1 0 0 0,1 1 0 0 0,0 0 0 0 0,0-1 0 0 0,0 1 0 0 0,0-1 0 0 0,-1 0 0 0 0,4 1 0 0 0,-2-1 0 0 0,-1 0 0 0 0,1 1 0 0 0,-1 0 0 0 0,1-1 0 0 0,-1 1 0 0 0,1 0 0 0 0,-1 0 0 0 0,1 1 0 0 0,-1-1 0 0 0,0 0 0 0 0,0 1 0 0 0,0-1 0 0 0,0 1 0 0 0,0 0 0 0 0,0 0 0 0 0,0 0 0 0 0,0 0 0 0 0,2 4 0 0 0,3 3 0 0 0,-1 1 0 0 0,9 19 0 0 0,-11-21 0 0 0,-1 1 0 0 0,-1-1 0 0 0,0 1 0 0 0,0-1 0 0 0,0 1 0 0 0,-1 0 0 0 0,-1 0 0 0 0,1-1 0 0 0,-1 1 0 0 0,-1 0 0 0 0,0 0 0 0 0,0 0 0 0 0,0-1 0 0 0,-1 1 0 0 0,-1 0 0 0 0,0-1 0 0 0,0 0 0 0 0,-8 16 0 0 0,8-20-476 0 0,0 1 0 0 0,-1-1-1 0 0,0 0 1 0 0,0 0 0 0 0,-5 5 0 0 0,4-6-1011 0 0,0 1 0 0 0,0 0 1 0 0,-1-1-1 0 0,-8 4 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1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3599 0 0,'2'1'47'0'0,"-1"-1"-1"0"0,0 1 0 0 0,0 0 0 0 0,0 0 0 0 0,0 0 1 0 0,0 0-1 0 0,0 0 0 0 0,0 0 0 0 0,1 1 0 0 0,-1-2-9 0 0,5 10 943 0 0,1 0 0 0 0,-1 0-1 0 0,0 0 1 0 0,-1 1 0 0 0,-1 0-1 0 0,1 0 1 0 0,-2 0 0 0 0,1 0 0 0 0,1 13-1 0 0,0 13 1847 0 0,0 58-1 0 0,-4-55-1114 0 0,8 47-1 0 0,-4-53-1075 0 0,-1-6 188 0 0,2 0 0 0 0,0 0 1 0 0,20 52-1 0 0,-20-63-441 0 0,-3-10-210 0 0,-1-1-1 0 0,1 1 1 0 0,1-1-1 0 0,7 12 1 0 0,-10-16-156 0 0,0-1 0 0 0,0 1 0 0 0,1-1 0 0 0,-1 0 1 0 0,1 1-1 0 0,-1-1 0 0 0,1 0 0 0 0,0 0 0 0 0,-1 0 1 0 0,1 0-1 0 0,0 0 0 0 0,0-1 0 0 0,0 1 0 0 0,0 0 1 0 0,-1-1-1 0 0,1 1 0 0 0,0-1 0 0 0,0 0 0 0 0,0 0 0 0 0,0 1 1 0 0,0-1-1 0 0,4-1 0 0 0,12-3 19 0 0,-1 0 0 0 0,0-1 0 0 0,1-1 1 0 0,-2 0-1 0 0,31-17 0 0 0,-23 10-39 0 0,37-11 1 0 0,-33 15 23 0 0,2-1 190 0 0,32-14 0 0 0,53-21 1122 0 0,-97 40-1189 0 0,9-5 102 0 0,-25 9-222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4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2 118 1951 0 0,'0'4'18'0'0,"-1"-1"0"0"0,1 0 0 0 0,0 0 0 0 0,0 1 0 0 0,0-1 0 0 0,0 0 0 0 0,1 1-1 0 0,-1-1 1 0 0,2 6 0 0 0,12 32 171 0 0,-8-25 233 0 0,2 13 472 0 0,-1 0 1 0 0,4 34-1 0 0,-8-38-313 0 0,1-1 1 0 0,1 0-1 0 0,1 0 1 0 0,11 25-1 0 0,-15-44-331 0 0,0-1 0 0 0,0 0 0 0 0,0 0-1 0 0,1 0 1 0 0,0-1 0 0 0,-1 1-1 0 0,7 5 1 0 0,-8-8-178 0 0,0 0 0 0 0,0 0 1 0 0,0-1-1 0 0,0 1 0 0 0,0 0 0 0 0,0-1 0 0 0,0 1 0 0 0,0-1 1 0 0,0 1-1 0 0,0-1 0 0 0,0 0 0 0 0,0 1 0 0 0,0-1 1 0 0,0 0-1 0 0,1 0 0 0 0,-1 0 0 0 0,0 0 0 0 0,0 0 0 0 0,0 0 1 0 0,0 0-1 0 0,1 0 0 0 0,-1 0 0 0 0,0-1 0 0 0,0 1 0 0 0,0 0 1 0 0,0-1-1 0 0,0 1 0 0 0,0-1 0 0 0,0 1 0 0 0,0-1 0 0 0,0 0 1 0 0,0 1-1 0 0,0-1 0 0 0,0 0 0 0 0,1-1 0 0 0,4-4 70 0 0,-1 1-1 0 0,-1-1 0 0 0,1 0 0 0 0,-1-1 0 0 0,0 1 1 0 0,0-1-1 0 0,5-13 0 0 0,15-55 336 0 0,-14 37-148 0 0,3-11-233 0 0,-8 30-12 0 0,9-26 0 0 0,-2 63 138 0 0,-4-1 634 0 0,8 29 0 0 0,-13-32-466 0 0,2-1 1 0 0,0 0-1 0 0,0 0 0 0 0,11 16 1 0 0,-14-24-135 0 0,1 0 0 0 0,1-1 0 0 0,-1 0 0 0 0,1 0 1 0 0,-1 0-1 0 0,1 0 0 0 0,8 5 0 0 0,-11-8-170 0 0,1 0-1 0 0,0 0 1 0 0,-1-1 0 0 0,1 1 0 0 0,0 0-1 0 0,0-1 1 0 0,0 1 0 0 0,-1-1-1 0 0,1 0 1 0 0,0 1 0 0 0,0-1-1 0 0,0 0 1 0 0,0 0 0 0 0,0 0-1 0 0,-1 0 1 0 0,1-1 0 0 0,0 1-1 0 0,0 0 1 0 0,0-1 0 0 0,0 0-1 0 0,-1 1 1 0 0,1-1 0 0 0,0 0-1 0 0,-1 0 1 0 0,1 0 0 0 0,1-1-1 0 0,4-3 16 0 0,-1 0 0 0 0,0 0 0 0 0,-1-1 0 0 0,1 0 0 0 0,-1 0 0 0 0,0 0 0 0 0,0-1 0 0 0,-1 1-1 0 0,0-1 1 0 0,0 0 0 0 0,-1-1 0 0 0,0 1 0 0 0,4-13 0 0 0,-2 2-27 0 0,-1 0 0 0 0,-1 0 0 0 0,0 0 0 0 0,0-37 0 0 0,-3 42-439 0 0,-1-1 1 0 0,-1 0-1 0 0,0 1 0 0 0,-1-1 1 0 0,0 1-1 0 0,-8-20 1 0 0,5 19-2077 0 0,-1 0 0 0 0,0 0 0 0 0,-10-14 0 0 0,6 13-3130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5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2503 0 0,'1'2'187'0'0,"13"21"632"0"0,-2-1 1 0 0,-1 2-1 0 0,0 0 0 0 0,-2 0 0 0 0,8 30 0 0 0,22 133 3447 0 0,-19 3-1341 0 0,-4-23 1349 0 0,-16-164-4069 0 0,0-1 0 0 0,1 1 0 0 0,0 0 0 0 0,-1 0 0 0 0,1 0-1 0 0,0 0 1 0 0,0-1 0 0 0,0 1 0 0 0,3 3 0 0 0,-4-6-158 0 0,1 0 0 0 0,-1 0 0 0 0,1 0-1 0 0,-1 0 1 0 0,0 0 0 0 0,1 0 0 0 0,-1-1 0 0 0,1 1 0 0 0,-1 0-1 0 0,1 0 1 0 0,-1 0 0 0 0,0 0 0 0 0,1-1 0 0 0,-1 1 0 0 0,1 0-1 0 0,-1 0 1 0 0,0-1 0 0 0,1 1 0 0 0,-1 0 0 0 0,0 0-1 0 0,1-1 1 0 0,-1 1 0 0 0,0-1 0 0 0,1 1 0 0 0,-1 0 0 0 0,0-1-1 0 0,1 0 53 0 0,3-5 10 0 0,0-1 1 0 0,0 0-1 0 0,0 0 0 0 0,-1 0 1 0 0,0-1-1 0 0,0 1 0 0 0,-1-1 1 0 0,2-12-1 0 0,4-9 77 0 0,20-84-80 0 0,2-6-73 0 0,-23 96-44 0 0,-4 13 0 0 0,0 0 1 0 0,1 0-1 0 0,0 0 1 0 0,5-9-1 0 0,-5 15 11 0 0,-4 3 0 0 0,1 1 0 0 0,-1 0 0 0 0,0 0 0 0 0,0 0 0 0 0,1 0 0 0 0,-1 0 0 0 0,0 0 0 0 0,0-1 0 0 0,0 1 0 0 0,1 0 0 0 0,-1 0 0 0 0,0 0 0 0 0,1 0 0 0 0,-1 0 0 0 0,0 0 0 0 0,0 0 0 0 0,1 0 0 0 0,-1 0 0 0 0,0 0 0 0 0,0 0 0 0 0,1 0 0 0 0,-1 0 0 0 0,0 1 0 0 0,0-1 0 0 0,1 0 0 0 0,-1 0 0 0 0,0 0 0 0 0,0 0 0 0 0,0 0 0 0 0,1 0 0 0 0,-1 1 0 0 0,0-1 0 0 0,0 0 0 0 0,0 0 0 0 0,1 0 0 0 0,-1 1 0 0 0,0-1 0 0 0,0 0 0 0 0,0 0 0 0 0,0 0 0 0 0,0 1 0 0 0,0-1 0 0 0,1 0 0 0 0,-1 0 0 0 0,0 1 0 0 0,0-1 0 0 0,0 0 0 0 0,0 1 0 0 0,4 6 41 0 0,-1 1 1 0 0,0 0-1 0 0,0 0 1 0 0,0 0-1 0 0,-1 0 0 0 0,-1 0 1 0 0,2 14-1 0 0,4 14 107 0 0,-4-16 78 0 0,3 27-1 0 0,0 6 45 0 0,-2-26-415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5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3223 0 0,'5'18'746'0'0,"0"0"0"0"0,-1 0 1 0 0,0 0-1 0 0,-2 1 0 0 0,1 28 0 0 0,-3-39-328 0 0,6 116 4827 0 0,1-93-4554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6.2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10135 0 0,'6'86'1080'0'0,"-6"-74"-131"0"0,1 0 0 0 0,0 0 0 0 0,1 0 0 0 0,0-1 1 0 0,1 1-1 0 0,6 14 0 0 0,-8-21-586 0 0,1-1 0 0 0,0 0 1 0 0,0 0-1 0 0,0 1 0 0 0,1-1 1 0 0,-1-1-1 0 0,1 1 0 0 0,0 0 1 0 0,0-1-1 0 0,0 1 0 0 0,1-1 0 0 0,-1 0 1 0 0,1 0-1 0 0,0 0 0 0 0,-1-1 1 0 0,2 1-1 0 0,-1-1 0 0 0,8 4 1 0 0,-8-6-267 0 0,-1 1 0 0 0,1 0 1 0 0,0-1-1 0 0,0 0 0 0 0,0 0 0 0 0,0 0 1 0 0,0 0-1 0 0,0-1 0 0 0,0 1 1 0 0,0-1-1 0 0,-1 0 0 0 0,1 0 0 0 0,0 0 1 0 0,0-1-1 0 0,-1 0 0 0 0,1 1 1 0 0,-1-1-1 0 0,0 0 0 0 0,1-1 0 0 0,-1 1 1 0 0,0 0-1 0 0,0-1 0 0 0,5-5 0 0 0,-1 0-475 0 0,0 0-1 0 0,-1-1 0 0 0,7-9 0 0 0,10-25-6879 0 0,-13 22-626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5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19 7367 0 0,'-7'10'656'0'0,"0"1"-528"0"0,-4-1-128 0 0,1 0 0 0 0,-1 2 792 0 0,-1 3 128 0 0,-2 2 24 0 0,3 0 8 0 0,1-1-344 0 0,-1 2-64 0 0,-4 2-8 0 0,4-5-8 0 0,5 0-336 0 0,2-1-64 0 0,-2-3-8 0 0</inkml:trace>
  <inkml:trace contextRef="#ctx0" brushRef="#br0" timeOffset="1">541 0 4487 0 0,'1'2'347'0'0,"2"4"-155"0"0,0 0 0 0 0,0 0-1 0 0,-1 0 1 0 0,0 1 0 0 0,-1-1 0 0 0,1 0 0 0 0,-1 1-1 0 0,-1-1 1 0 0,1 1 0 0 0,-1 10 0 0 0,-2 11 2228 0 0,-6 33-1 0 0,1-14-620 0 0,-2 12-230 0 0,4-39-1091 0 0,2 0-1 0 0,-1 28 0 0 0,6-35-337 0 0,1-10-83 0 0,0 2-626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6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6391 0 0,'0'-1'31'0'0,"1"1"-1"0"0,-1-1 0 0 0,1 0 1 0 0,-1 0-1 0 0,1 0 0 0 0,0 1 1 0 0,-1-1-1 0 0,1 0 0 0 0,0 1 1 0 0,-1-1-1 0 0,1 1 0 0 0,0-1 0 0 0,0 1 1 0 0,-1-1-1 0 0,1 1 0 0 0,0-1 1 0 0,0 1-1 0 0,0 0 0 0 0,0-1 1 0 0,0 1-1 0 0,0 0 0 0 0,0 0 1 0 0,0 0-1 0 0,0 0 0 0 0,-1 0 1 0 0,1 0-1 0 0,0 0 0 0 0,0 0 0 0 0,0 0 1 0 0,0 0-1 0 0,0 0 0 0 0,0 1 1 0 0,0-1-1 0 0,0 0 0 0 0,0 1 1 0 0,-1-1-1 0 0,1 1 0 0 0,0-1 1 0 0,1 2-1 0 0,2 0 170 0 0,0 0-1 0 0,-1 1 1 0 0,1-1 0 0 0,-1 1 0 0 0,0 0-1 0 0,5 6 1 0 0,-1 2 505 0 0,0 0-1 0 0,0 0 1 0 0,-1 0-1 0 0,8 23 1 0 0,11 51 1485 0 0,-22-73-2043 0 0,20 90 2262 0 0,10 108-1 0 0,-8 50 1544 0 0,-25-257-3827 0 0,1 0 0 0 0,-1-1 0 0 0,1 1 0 0 0,0-1 1 0 0,-1 1-1 0 0,1-1 0 0 0,0 0 0 0 0,0 1 0 0 0,1-1 0 0 0,0 2 0 0 0,-1-3-82 0 0,0-1-1 0 0,-1 0 1 0 0,1 0-1 0 0,0-1 1 0 0,0 1-1 0 0,-1 0 1 0 0,1 0-1 0 0,0 0 0 0 0,-1 0 1 0 0,1-1-1 0 0,0 1 1 0 0,-1 0-1 0 0,1 0 1 0 0,0-1-1 0 0,-1 1 1 0 0,1-1-1 0 0,-1 1 1 0 0,1 0-1 0 0,-1-1 1 0 0,1 1-1 0 0,0-2 1 0 0,3-2 16 0 0,-1 0 1 0 0,0 0-1 0 0,0-1 1 0 0,0 0-1 0 0,0 1 1 0 0,-1-1-1 0 0,3-9 1 0 0,4-4-18 0 0,7-20-54 0 0,-13 28-1 0 0,1 0 0 0 0,1 0 0 0 0,0 0 0 0 0,11-16 0 0 0,-10 16 13 0 0,-5 8 0 0 0,0 0 0 0 0,0 0 0 0 0,1 0 0 0 0,-1 0 0 0 0,0 1 0 0 0,0-1 0 0 0,1 0 0 0 0,-1 1 0 0 0,1-1 0 0 0,0 1 0 0 0,-1-1 0 0 0,1 1 0 0 0,0 0 0 0 0,0 0 0 0 0,0 0 0 0 0,2-1 0 0 0,-2 1-2 0 0,11 0 23 0 0,-12 1-4 0 0,1 1 1 0 0,-1-1-1 0 0,0 1 0 0 0,0-1 1 0 0,0 1-1 0 0,1 0 0 0 0,-1-1 1 0 0,0 1-1 0 0,0 0 1 0 0,0 0-1 0 0,0 0 0 0 0,0 0 1 0 0,1 1-1 0 0,0 1 50 0 0,5 5 312 0 0,-1 0-1 0 0,0 0 0 0 0,-1 1 1 0 0,0 0-1 0 0,0 0 0 0 0,5 18 1 0 0,-7-20-156 0 0,6 14 388 0 0,2 7 31 0 0,1 0 0 0 0,1-1 0 0 0,28 43 0 0 0,-36-63-619 0 0,0-1 1 0 0,1 1-1 0 0,0-1 0 0 0,0 0 0 0 0,12 9 1 0 0,-15-13-192 0 0,0 0-1 0 0,1 0 1 0 0,-1-1 0 0 0,1 1 0 0 0,-1-1 0 0 0,1 0 0 0 0,-1 0 0 0 0,1 0-1 0 0,0 0 1 0 0,0-1 0 0 0,-1 1 0 0 0,1-1 0 0 0,0 0 0 0 0,0 0 0 0 0,4-1-1 0 0,10-1-7232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7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0 114 3079 0 0,'1'-15'272'0'0,"0"12"-131"0"0,-1-1-1 0 0,1 1 0 0 0,-1-1 1 0 0,1 1-1 0 0,0 0 0 0 0,0-1 1 0 0,1 1-1 0 0,-1 0 0 0 0,1 0 1 0 0,-1 0-1 0 0,1 0 0 0 0,0 0 1 0 0,0 0-1 0 0,0 1 0 0 0,1-1 1 0 0,-1 1-1 0 0,1-1 0 0 0,-1 1 1 0 0,1 0-1 0 0,0 0 0 0 0,0 0 1 0 0,4-2-1 0 0,4-2 444 0 0,0 1-1 0 0,0 0 1 0 0,0 1-1 0 0,1 0 1 0 0,14-2 0 0 0,-24 5-428 0 0,1 1-1 0 0,0-1 1 0 0,0 1 0 0 0,0 0 0 0 0,0 0 0 0 0,0 0 0 0 0,-1 0 0 0 0,1 1-1 0 0,0-1 1 0 0,0 1 0 0 0,0 0 0 0 0,0 0 0 0 0,-1 0 0 0 0,1 0 0 0 0,0 0-1 0 0,-1 0 1 0 0,1 1 0 0 0,3 2 0 0 0,-3-1-6 0 0,0 0 1 0 0,1 0-1 0 0,-1 1 1 0 0,0-1-1 0 0,-1 1 1 0 0,1-1-1 0 0,-1 1 1 0 0,1 0-1 0 0,-1 0 0 0 0,0 0 1 0 0,1 6-1 0 0,46 164 3869 0 0,-35-104-2263 0 0,-11-48-1009 0 0,1 1 0 0 0,2-1 0 0 0,0 0 1 0 0,11 27-1 0 0,-16-48-666 0 0,-1 1 0 0 0,1-1 0 0 0,0 1-1 0 0,0-1 1 0 0,0 1 0 0 0,0-1 0 0 0,0 0 0 0 0,0 1 0 0 0,0-1 0 0 0,0 0 0 0 0,0 0 0 0 0,0 0 0 0 0,1 0-1 0 0,-1 0 1 0 0,1 0 0 0 0,-1 0 0 0 0,0 0 0 0 0,1 0 0 0 0,1 0 0 0 0,-1-1-37 0 0,-1 0 0 0 0,1 0 0 0 0,-1 0 0 0 0,1-1 1 0 0,-1 1-1 0 0,0 0 0 0 0,1-1 0 0 0,-1 1 0 0 0,1 0 0 0 0,-1-1 0 0 0,0 0 1 0 0,1 1-1 0 0,-1-1 0 0 0,0 0 0 0 0,0 0 0 0 0,1 0 0 0 0,-1 0 1 0 0,0 0-1 0 0,0 0 0 0 0,0 0 0 0 0,1-2 0 0 0,6-6 72 0 0,-1-1 0 0 0,0 0 0 0 0,-1 0-1 0 0,0-1 1 0 0,-1 0 0 0 0,6-15 0 0 0,20-74 240 0 0,-23 70-286 0 0,24-136 321 0 0,-29 148-270 0 0,-6 37-22 0 0,2 0 0 0 0,0 1-1 0 0,1 0 1 0 0,1-1 0 0 0,4 23-1 0 0,-2-24 121 0 0,1 0-1 0 0,1 1 1 0 0,7 16-1 0 0,-9-29-106 0 0,0 0 0 0 0,0-1-1 0 0,0 1 1 0 0,0-1 0 0 0,1 0 0 0 0,0 0-1 0 0,0-1 1 0 0,0 1 0 0 0,1-1 0 0 0,-1 0 0 0 0,1 0-1 0 0,0 0 1 0 0,6 3 0 0 0,-10-6-98 0 0,1 0 0 0 0,0 0 0 0 0,0-1 0 0 0,-1 1 0 0 0,1 0 0 0 0,0-1-1 0 0,0 1 1 0 0,0-1 0 0 0,0 0 0 0 0,0 0 0 0 0,0 0 0 0 0,0 0 0 0 0,0 0 0 0 0,-1 0 0 0 0,1 0 0 0 0,3-1 0 0 0,-2 0 25 0 0,0 0-1 0 0,1-1 1 0 0,-1 1 0 0 0,0-1 0 0 0,0 1 0 0 0,-1-1-1 0 0,1 0 1 0 0,4-4 0 0 0,0-1 37 0 0,0-1-1 0 0,0 0 1 0 0,-1 0 0 0 0,0 0-1 0 0,5-11 1 0 0,-1 1-122 0 0,14-35-1 0 0,-21 46 6 0 0,-1 0 0 0 0,0-1 0 0 0,-1 1 0 0 0,1 0 1 0 0,-1-1-1 0 0,-1 1 0 0 0,1 0 0 0 0,-2-11 0 0 0,-5-10-4405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7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21 3247 0 0,'-2'-2'308'0'0,"-1"0"-1"0"0,1 0 0 0 0,0 0 0 0 0,-1 0 0 0 0,1 1 0 0 0,-1-1 0 0 0,0 1 0 0 0,1 0 1 0 0,-1 0-1 0 0,0 0 0 0 0,0 0 0 0 0,-3 0 0 0 0,4 0-89 0 0,1 1-1 0 0,-1 0 1 0 0,1 0 0 0 0,-1 0-1 0 0,1 0 1 0 0,-1 0 0 0 0,0 0-1 0 0,1 1 1 0 0,-1-1 0 0 0,1 0-1 0 0,-1 1 1 0 0,1-1 0 0 0,-1 1 0 0 0,1 0-1 0 0,0-1 1 0 0,-1 1 0 0 0,1 0-1 0 0,0 0 1 0 0,-1 0 0 0 0,1 0-1 0 0,0 0 1 0 0,0 0 0 0 0,0 0-1 0 0,-2 3 1 0 0,-2 4 408 0 0,-1 1 0 0 0,2 0 0 0 0,-1 0 0 0 0,1 0-1 0 0,1 0 1 0 0,-5 18 0 0 0,4-12-24 0 0,1 0 0 0 0,0-1 0 0 0,2 1 0 0 0,-1 0 0 0 0,2 0 0 0 0,0 1 0 0 0,1-1 0 0 0,0-1 0 0 0,8 30 0 0 0,-7-33 163 0 0,-1-6-434 0 0,1 0 0 0 0,-1 0 0 0 0,1 0 1 0 0,0 0-1 0 0,4 8 0 0 0,-5-12-293 0 0,0 0 0 0 0,-1 0 1 0 0,1-1-1 0 0,0 1 0 0 0,-1 0 1 0 0,1 0-1 0 0,0-1 0 0 0,0 1 1 0 0,-1-1-1 0 0,1 1 0 0 0,0-1 1 0 0,0 1-1 0 0,0-1 1 0 0,0 1-1 0 0,0-1 0 0 0,0 0 1 0 0,0 1-1 0 0,0-1 0 0 0,0 0 1 0 0,0 0-1 0 0,0 0 0 0 0,0 0 1 0 0,0 0-1 0 0,0 0 0 0 0,0 0 1 0 0,0 0-1 0 0,0 0 0 0 0,0-1 1 0 0,0 1-1 0 0,0 0 0 0 0,0-1 1 0 0,0 1-1 0 0,0 0 0 0 0,0-1 1 0 0,1 0-1 0 0,3-2 3 0 0,0-1 0 0 0,-1 1 0 0 0,1-1 1 0 0,-1 0-1 0 0,0 0 0 0 0,0 0 0 0 0,0-1 0 0 0,6-9 0 0 0,1-3 82 0 0,10-22 0 0 0,-2-4-343 0 0,-13 29 87 0 0,0 0 1 0 0,1 0-1 0 0,0 1 1 0 0,12-16-1 0 0,-19 29 134 0 0,0-1-1 0 0,0 1 1 0 0,0 0-1 0 0,1-1 0 0 0,-1 1 1 0 0,0 0-1 0 0,0-1 0 0 0,1 1 1 0 0,-1 0-1 0 0,0-1 0 0 0,1 1 1 0 0,-1 0-1 0 0,0 0 0 0 0,1-1 1 0 0,-1 1-1 0 0,0 0 1 0 0,1 0-1 0 0,-1 0 0 0 0,0-1 1 0 0,1 1-1 0 0,-1 0 0 0 0,1 0 1 0 0,-1 0-1 0 0,0 0 0 0 0,1 0 1 0 0,-1 0-1 0 0,1 0 0 0 0,-1 0 1 0 0,0 0-1 0 0,1 0 1 0 0,-1 0-1 0 0,1 0 0 0 0,-1 0 1 0 0,0 0-1 0 0,1 0 0 0 0,-1 1 1 0 0,1-1-1 0 0,-1 0 0 0 0,0 0 1 0 0,1 0-1 0 0,-1 1 1 0 0,0-1-1 0 0,1 0 0 0 0,-1 0 1 0 0,0 1-1 0 0,0-1 0 0 0,1 0 1 0 0,-1 1-1 0 0,7 14 128 0 0,-6-14-111 0 0,2 11 134 0 0,0 1 0 0 0,0 0 0 0 0,1 21 0 0 0,2 11 125 0 0,-6-42-601 0 0,8 26 1414 0 0,0-16-2569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8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72 2303 0 0,'0'3'167'0'0,"4"43"642"0"0,0-28 1355 0 0,0 0 1 0 0,2 1-1 0 0,0-2 0 0 0,9 19 1 0 0,4-6 1124 0 0,-15-24-2809 0 0,-3-5-455 0 0,0 0 0 0 0,0 0 0 0 0,0-1 0 0 0,-1 1 0 0 0,1 0 0 0 0,0 0 0 0 0,0-1 0 0 0,0 1 0 0 0,0 0 0 0 0,0-1 0 0 0,1 1 0 0 0,-1-1 0 0 0,0 1 0 0 0,0-1 0 0 0,0 0 1 0 0,0 1-1 0 0,1-1 0 0 0,-1 0 0 0 0,0 0 0 0 0,0 0 0 0 0,0 0 0 0 0,1 0 0 0 0,-1 0 0 0 0,0 0 0 0 0,0-1 0 0 0,0 1 0 0 0,0 0 0 0 0,2-1 0 0 0,1 0-860 0 0,0-1 1 0 0,-1 0-1 0 0,1 1 1 0 0,0-1-1 0 0,-1-1 1 0 0,6-3-1 0 0,3-5-4656 0 0</inkml:trace>
  <inkml:trace contextRef="#ctx0" brushRef="#br0" timeOffset="1">332 0 5903 0 0,'1'10'527'0'0,"-1"0"-1"0"0,0 0 0 0 0,0 0 0 0 0,-1 0 1 0 0,-2 13-1 0 0,-2 21 3934 0 0,2-19-2228 0 0,-1 0 0 0 0,-1 0 0 0 0,-1 0 1 0 0,-11 26-1 0 0,6-16-1156 0 0,-130 331 4629 0 0,127-334-5535 0 0,-1-2 0 0 0,-2 0 0 0 0,-25 34 0 0 0,19-34-3699 0 0,-3-3-3714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8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16327 0 0,'0'0'92'0'0,"-1"1"-1"0"0,0 0 0 0 0,0 0 0 0 0,0-1 1 0 0,1 1-1 0 0,-1 0 0 0 0,1 0 0 0 0,-1 0 1 0 0,0 0-1 0 0,1 0 0 0 0,0 0 1 0 0,-1 0-1 0 0,1 0 0 0 0,0 0 0 0 0,-1 0 1 0 0,1 0-1 0 0,0 0 0 0 0,0 0 1 0 0,0 0-1 0 0,0 2 0 0 0,0 28 261 0 0,1-17 723 0 0,4 132 4555 0 0,-1 5-4007 0 0,-6 2-498 0 0,2 104 673 0 0,3-185-1362 0 0,20 112 0 0 0,7-61-2421 0 0,-22-97-2053 0 0,2-2-3351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8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0 310 11023 0 0,'0'0'852'0'0,"1"-1"-560"0"0,4-10 317 0 0,0 1 0 0 0,1 1 0 0 0,1-1 0 0 0,-1 1-1 0 0,9-9 1 0 0,44-42 3075 0 0,-45 47-3431 0 0,6-6 498 0 0,1 0 0 0 0,1 2 0 0 0,0 1 0 0 0,1 0 0 0 0,30-13 0 0 0,-36 21-387 0 0,-1 1 0 0 0,1 0 0 0 0,0 2-1 0 0,0 0 1 0 0,1 1 0 0 0,0 0 0 0 0,0 2 0 0 0,-1 0 0 0 0,22 0 0 0 0,-32 3-293 0 0,1-1 1 0 0,0 1-1 0 0,-1 1 0 0 0,1-1 1 0 0,-1 1-1 0 0,1 1 1 0 0,-1-1-1 0 0,0 1 0 0 0,0 0 1 0 0,0 1-1 0 0,0 0 1 0 0,-1 0-1 0 0,1 0 1 0 0,-1 1-1 0 0,0 0 0 0 0,-1 0 1 0 0,1 0-1 0 0,-1 1 1 0 0,0 0-1 0 0,0 0 0 0 0,-1 0 1 0 0,1 1-1 0 0,-2-1 1 0 0,4 8-1 0 0,3 5 50 0 0,16 32 610 0 0,35 51 0 0 0,-57-97-678 0 0,0 0 1 0 0,0 0-1 0 0,0 0 1 0 0,1-1-1 0 0,0 1 1 0 0,0-1-1 0 0,0 0 1 0 0,0 0-1 0 0,1-1 0 0 0,-1 0 1 0 0,10 4-1 0 0,-12-6-36 0 0,0 0 0 0 0,-1 0 0 0 0,1 0-1 0 0,0-1 1 0 0,-1 0 0 0 0,1 1-1 0 0,0-1 1 0 0,0 0 0 0 0,-1 0-1 0 0,1 0 1 0 0,0-1 0 0 0,0 1-1 0 0,-1-1 1 0 0,1 1 0 0 0,-1-1 0 0 0,1 0-1 0 0,0 0 1 0 0,-1 0 0 0 0,1-1-1 0 0,-1 1 1 0 0,0 0 0 0 0,1-1-1 0 0,-1 0 1 0 0,0 1 0 0 0,0-1 0 0 0,0 0-1 0 0,0 0 1 0 0,-1 0 0 0 0,4-4-1 0 0,-1 0-7 0 0,-1 0-1 0 0,1 0 1 0 0,-1 0-1 0 0,0-1 0 0 0,-1 0 1 0 0,1 1-1 0 0,-1-1 1 0 0,-1 0-1 0 0,1 0 1 0 0,-1 0-1 0 0,-1 0 0 0 0,1 0 1 0 0,-1 0-1 0 0,0 0 1 0 0,-1 0-1 0 0,1 0 1 0 0,-1 0-1 0 0,-1 0 0 0 0,1 0 1 0 0,-1 0-1 0 0,-4-7 1 0 0,2 3 5 0 0,-1 0 0 0 0,0 1 0 0 0,-1-1 0 0 0,0 1 0 0 0,0 0 0 0 0,-1 1 0 0 0,-1 0 1 0 0,0 0-1 0 0,0 0 0 0 0,0 1 0 0 0,-19-14 0 0 0,3 7-2125 0 0,0 1-4806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9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385 429 8319 0 0,'-5'-8'111'0'0,"1"0"0"0"0,0 0 0 0 0,1 0 0 0 0,0 0 0 0 0,0-1 0 0 0,1 1 0 0 0,-2-16 0 0 0,2 15 134 0 0,1 1-1 0 0,-1-1 0 0 0,-1 0 0 0 0,-5-11 0 0 0,-4-20 841 0 0,10 36-894 0 0,0-1 0 0 0,0 1 0 0 0,0 0 0 0 0,0 0 0 0 0,-1-1 0 0 0,0 1 0 0 0,0 1 0 0 0,0-1 0 0 0,0 0 0 0 0,0 1 0 0 0,-5-4 0 0 0,3 2 211 0 0,4 4-335 0 0,0 0 0 0 0,0 0 0 0 0,0 0 0 0 0,1 0 0 0 0,-1 1 0 0 0,0-1 0 0 0,0 0 0 0 0,0 1-1 0 0,0-1 1 0 0,0 1 0 0 0,-1-1 0 0 0,1 1 0 0 0,0-1 0 0 0,0 1 0 0 0,0 0 0 0 0,0 0 0 0 0,0-1 0 0 0,-1 1-1 0 0,1 0 1 0 0,0 0 0 0 0,0 0 0 0 0,0 0 0 0 0,-1 0 0 0 0,1 1 0 0 0,0-1 0 0 0,0 0 0 0 0,0 0 0 0 0,0 1 0 0 0,-2 0-1 0 0,-1 1 158 0 0,0 1-1 0 0,1 0 1 0 0,-1 0-1 0 0,1 0 0 0 0,-1 0 1 0 0,-2 4-1 0 0,-2 2 114 0 0,5-6-230 0 0,1 0-1 0 0,0 0 0 0 0,0 0 1 0 0,0 1-1 0 0,1-1 0 0 0,-1 1 1 0 0,1-1-1 0 0,0 1 1 0 0,0-1-1 0 0,0 1 0 0 0,0 0 1 0 0,1-1-1 0 0,-1 5 1 0 0,1 4 419 0 0,-1 0 1 0 0,4 23 0 0 0,-3-31-475 0 0,1 0 0 0 0,0 0 1 0 0,0 0-1 0 0,0 0 0 0 0,1 0 1 0 0,-1 0-1 0 0,1 0 0 0 0,0 0 1 0 0,0 0-1 0 0,0-1 0 0 0,0 1 1 0 0,1-1-1 0 0,0 0 0 0 0,-1 0 1 0 0,1 0-1 0 0,0 0 1 0 0,1 0-1 0 0,-1 0 0 0 0,0-1 1 0 0,1 1-1 0 0,0-1 0 0 0,-1 0 1 0 0,1 0-1 0 0,0-1 0 0 0,0 1 1 0 0,0-1-1 0 0,0 0 0 0 0,0 0 1 0 0,0 0-1 0 0,0 0 0 0 0,1-1 1 0 0,-1 0-1 0 0,0 0 1 0 0,0 0-1 0 0,1 0 0 0 0,-1-1 1 0 0,0 1-1 0 0,0-1 0 0 0,0 0 1 0 0,0 0-1 0 0,0-1 0 0 0,0 1 1 0 0,0-1-1 0 0,6-3 0 0 0,9-5-162 0 0,-15 9 47 0 0,0-1 0 0 0,0 0 0 0 0,0 0 0 0 0,-1 0 0 0 0,1 0 0 0 0,-1-1 0 0 0,1 0 0 0 0,4-4 0 0 0,-8 6 16 0 0,1 1 0 0 0,-1-1 0 0 0,1 1 0 0 0,0-1 0 0 0,-1 1 0 0 0,1-1 0 0 0,-1 1 0 0 0,1 0 0 0 0,0-1 0 0 0,-1 1 0 0 0,1 0 0 0 0,0-1 0 0 0,-1 1-1 0 0,1 0 1 0 0,1 0 0 0 0,-2 0 25 0 0,0 0 1 0 0,1 0-1 0 0,-1 0 0 0 0,0 0 0 0 0,0 0 0 0 0,0 0 0 0 0,1 0 0 0 0,-1 0 0 0 0,0 0 0 0 0,0 0 0 0 0,0 0 0 0 0,1 0 1 0 0,-1 0-1 0 0,0 0 0 0 0,0 0 0 0 0,0 1 0 0 0,1-1 0 0 0,-1 0 0 0 0,0 0 0 0 0,0 0 0 0 0,0 0 0 0 0,0 0 0 0 0,0 1 1 0 0,0-1-1 0 0,1 0 0 0 0,-1 0 0 0 0,0 0 0 0 0,0 0 0 0 0,0 1 0 0 0,0-1 0 0 0,0 0 0 0 0,0 0 0 0 0,0 0 0 0 0,0 1 1 0 0,0-1-1 0 0,0 0 0 0 0,0 0 0 0 0,0 0 0 0 0,0 1 0 0 0,0-1 0 0 0,0 0 0 0 0,0 0 0 0 0,0 0 0 0 0,0 1 1 0 0,0-1-1 0 0,0 0 0 0 0,0 0 0 0 0,0 0 0 0 0,0 1 0 0 0,0-1 0 0 0,0 0 0 0 0,-10 62-1960 0 0,1-7 1726 0 0,7-38 240 0 0,-9 34 1 0 0,-25 98 580 0 0,-2-21 20 0 0,-17 54 98 0 0,39-136-259 0 0,-43 83 0 0 0,46-104-160 0 0,-18 23 0 0 0,26-41-174 0 0,0 0 0 0 0,-1-1 0 0 0,0 0-1 0 0,0 0 1 0 0,-1 0 0 0 0,1-1 0 0 0,-14 9 0 0 0,19-13-73 0 0,-1 0-1 0 0,0 0 1 0 0,0 0 0 0 0,1 0 0 0 0,-1 0-1 0 0,0-1 1 0 0,0 1 0 0 0,0 0 0 0 0,0-1-1 0 0,0 0 1 0 0,0 1 0 0 0,0-1 0 0 0,0 0 0 0 0,0 0-1 0 0,0 0 1 0 0,0 0 0 0 0,0 0 0 0 0,0-1-1 0 0,0 1 1 0 0,0-1 0 0 0,0 1 0 0 0,0-1-1 0 0,1 0 1 0 0,-1 0 0 0 0,0 1 0 0 0,0-1-1 0 0,1 0 1 0 0,-1-1 0 0 0,0 1 0 0 0,-2-2 0 0 0,2 0 7 0 0,0 0 0 0 0,0 0 0 0 0,0 0 0 0 0,0 0 0 0 0,1 0 0 0 0,-1-1 0 0 0,1 1 0 0 0,0 0 0 0 0,0-1 0 0 0,0 1 1 0 0,0-1-1 0 0,1 1 0 0 0,-1-1 0 0 0,1 0 0 0 0,0 1 0 0 0,0-6 0 0 0,5-32-6 0 0,1 0-1 0 0,3 1 0 0 0,0 1 1 0 0,3 0-1 0 0,1 0 1 0 0,21-40-1 0 0,-1 13 4 0 0,3 1-1 0 0,65-90 1 0 0,-25 46-21 0 0,62-81 0 0 0,-93 134 85 0 0,91-88 1 0 0,-132 140 19 0 0,1 0 0 0 0,-1 0 0 0 0,1 0 1 0 0,0 1-1 0 0,0 0 0 0 0,0 0 0 0 0,0 0 1 0 0,1 1-1 0 0,-1-1 0 0 0,1 1 0 0 0,9-2 0 0 0,-14 4-20 0 0,0 0 0 0 0,1 1-1 0 0,-1-1 1 0 0,0 0 0 0 0,0 0-1 0 0,0 1 1 0 0,0-1-1 0 0,0 1 1 0 0,1-1 0 0 0,-1 1-1 0 0,0 0 1 0 0,0-1 0 0 0,0 1-1 0 0,0 0 1 0 0,-1-1-1 0 0,1 1 1 0 0,0 0 0 0 0,0 0-1 0 0,0 0 1 0 0,-1 0-1 0 0,1 0 1 0 0,0 0 0 0 0,-1 0-1 0 0,1 1 1 0 0,13 31 1487 0 0,-12-27-1237 0 0,2 8 191 0 0,0-1-1 0 0,-1 1 1 0 0,2 14 0 0 0,-3-17-384 0 0,0 0 0 0 0,1 0 1 0 0,0 0-1 0 0,0-1 0 0 0,7 13 0 0 0,-8-17-91 0 0,1-1 0 0 0,0 0 0 0 0,0 0 0 0 0,0 0 0 0 0,1 0 0 0 0,-1 0 0 0 0,1-1 0 0 0,1 0 0 0 0,-1 1 0 0 0,0-2 0 0 0,8 6 0 0 0,-10-8-51 0 0,-1 0 0 0 0,1 0 0 0 0,0 0 0 0 0,0 0 0 0 0,0-1 0 0 0,0 1 0 0 0,0 0 0 0 0,0-1 0 0 0,-1 0 0 0 0,1 1 0 0 0,0-1 0 0 0,1 0 0 0 0,-1 0 0 0 0,0 0 0 0 0,0 0 0 0 0,0 0 0 0 0,0-1 0 0 0,-1 1 0 0 0,1-1 0 0 0,0 1 0 0 0,0-1 0 0 0,0 0 0 0 0,0 1 0 0 0,0-1 0 0 0,3-2 0 0 0,0-2 0 0 0,1 0 0 0 0,-1 0 0 0 0,0-1 0 0 0,0 1 0 0 0,7-11 0 0 0,-2 3 0 0 0,-3 1-10 0 0,0 1 1 0 0,0-1-1 0 0,-2 0 1 0 0,1 0-1 0 0,-2-1 1 0 0,5-15-1 0 0,-5 15 7 0 0,-1 0 1 0 0,-1-1-1 0 0,0 1 0 0 0,1-27 0 0 0,-3 33 3 0 0,-1 0 0 0 0,1 0 0 0 0,-1-1 0 0 0,-1 1 0 0 0,1 0 0 0 0,-1 0 1 0 0,0 1-1 0 0,-1-1 0 0 0,0 0 0 0 0,0 1 0 0 0,-5-8 0 0 0,6 11 1 0 0,0 0 1 0 0,0 0-1 0 0,-1 0 1 0 0,1 1-1 0 0,-1-1 1 0 0,0 1-1 0 0,1-1 1 0 0,-1 1-1 0 0,-1 0 1 0 0,1 0-1 0 0,0 1 1 0 0,0-1-1 0 0,-1 1 1 0 0,1-1-1 0 0,-1 1 1 0 0,1 0-1 0 0,-1 0 1 0 0,1 1-1 0 0,-1-1 1 0 0,0 1-1 0 0,1-1 1 0 0,-1 1-1 0 0,0 0 1 0 0,1 1-1 0 0,-1-1 1 0 0,-6 2-1 0 0,-5 2 7 0 0,1 1 0 0 0,-1 0 0 0 0,1 1 0 0 0,-26 14 0 0 0,14-6-470 0 0,9-6-1679 0 0,1 1-1 0 0,0 1 1 0 0,-16 12-1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0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0 16759 0 0,'-69'7'1290'0'0,"68"-7"-1260"0"0,-1 0 0 0 0,1 0 0 0 0,0 0 0 0 0,0 1 1 0 0,0-1-1 0 0,-1 0 0 0 0,1 1 0 0 0,0-1 1 0 0,0 0-1 0 0,0 1 0 0 0,0 0 0 0 0,0-1 1 0 0,0 1-1 0 0,0 0 0 0 0,0-1 0 0 0,-1 2 0 0 0,1-1-28 0 0,1-1 0 0 0,0 1 0 0 0,0-1 0 0 0,0 1 0 0 0,0-1 0 0 0,0 1 0 0 0,-1-1 0 0 0,1 1-1 0 0,0-1 1 0 0,0 1 0 0 0,0-1 0 0 0,0 0 0 0 0,0 1 0 0 0,1-1 0 0 0,-1 1 0 0 0,0-1 0 0 0,0 1-1 0 0,0 0 1 0 0,1 1 23 0 0,-1-1 58 0 0,2 0 26 0 0,4 2 89 0 0,0 0-1 0 0,0 0 0 0 0,0 0 1 0 0,1-1-1 0 0,-1 0 1 0 0,8 1-1 0 0,46 5 1975 0 0,-23-4-1425 0 0,2 4 287 0 0,47 15-1 0 0,-78-21-951 0 0,0 1 1 0 0,0 0-1 0 0,-1 0 0 0 0,0 1 0 0 0,0 0 1 0 0,0 0-1 0 0,0 0 0 0 0,0 1 0 0 0,-1 0 0 0 0,6 7 1 0 0,-9-9-38 0 0,0 0 1 0 0,-1 0 0 0 0,1 1 0 0 0,-1-1-1 0 0,0 1 1 0 0,0 0 0 0 0,0 0 0 0 0,-1 0-1 0 0,1-1 1 0 0,-1 2 0 0 0,0-1 0 0 0,0 0-1 0 0,0 0 1 0 0,-1 0 0 0 0,1 0 0 0 0,-1 0-1 0 0,0 1 1 0 0,0-1 0 0 0,0 0 0 0 0,-3 8-1 0 0,0-1 119 0 0,0 0 0 0 0,-1-1-1 0 0,-1 1 1 0 0,0-1 0 0 0,0 0 0 0 0,-1-1-1 0 0,0 1 1 0 0,-1-1 0 0 0,0 0-1 0 0,0-1 1 0 0,-1 0 0 0 0,0 0-1 0 0,0 0 1 0 0,-1-1 0 0 0,0-1-1 0 0,0 1 1 0 0,-15 6 0 0 0,10-5 67 0 0,0-1 0 0 0,-1-1 0 0 0,0 0 0 0 0,0-1 0 0 0,-1-1 0 0 0,0 0 0 0 0,1-1 0 0 0,-1-1 0 0 0,0 0 0 0 0,0-2 0 0 0,-27-1 0 0 0,29 0-401 0 0,1-2-1 0 0,-1 1 1 0 0,1-2 0 0 0,-24-9 0 0 0,32 11-15 0 0,0 0 1 0 0,0 0-1 0 0,1-1 1 0 0,0 1 0 0 0,-1-1-1 0 0,1 0 1 0 0,0 0-1 0 0,0-1 1 0 0,1 1-1 0 0,-1-1 1 0 0,1 0 0 0 0,0 0-1 0 0,-1 0 1 0 0,2 0-1 0 0,-1 0 1 0 0,-2-7-1 0 0,2-6-6992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1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20 16183 0 0,'-40'95'3124'0'0,"37"-87"-2497"0"0,-5 13 1025 0 0,2 1 0 0 0,0-1 1 0 0,-3 29-1 0 0,8-43-1327 0 0,1 0 0 0 0,0 0 1 0 0,0 0-1 0 0,1 0 0 0 0,-1 0 1 0 0,2 0-1 0 0,-1 0 1 0 0,1-1-1 0 0,0 1 0 0 0,0 0 1 0 0,1-1-1 0 0,0 0 0 0 0,0 1 1 0 0,7 10-1 0 0,-5-11-279 0 0,1 1-1 0 0,0-1 1 0 0,0 0 0 0 0,1 0 0 0 0,0 0-1 0 0,-1-1 1 0 0,2 0 0 0 0,-1-1-1 0 0,1 1 1 0 0,-1-1 0 0 0,1-1-1 0 0,0 0 1 0 0,1 0 0 0 0,-1 0-1 0 0,0-1 1 0 0,1 0 0 0 0,-1-1 0 0 0,1 0-1 0 0,15 0 1 0 0,-10-1-10 0 0,0-1 0 0 0,0 0 0 0 0,-1-1-1 0 0,1-1 1 0 0,-1 0 0 0 0,1 0 0 0 0,-1-2 0 0 0,0 0 0 0 0,0 0-1 0 0,-1-1 1 0 0,22-13 0 0 0,-15 5-36 0 0,0-1 0 0 0,-1-1 0 0 0,-1 0 0 0 0,0-1 0 0 0,-1-1 0 0 0,14-22 0 0 0,-25 33 0 0 0,-1 0 0 0 0,-1-1 0 0 0,1 1 0 0 0,-1-1 0 0 0,-1 0 0 0 0,1 0 0 0 0,-1 0 0 0 0,-1 0 0 0 0,1-1 0 0 0,-2 1 0 0 0,1 0 0 0 0,-1-1 0 0 0,-1-13 0 0 0,0 16 0 0 0,1 0 0 0 0,-1 0 0 0 0,-1 1 0 0 0,1-1 0 0 0,-1 1 0 0 0,0-1 0 0 0,0 1 0 0 0,0-1 0 0 0,-1 1 0 0 0,0 0 0 0 0,0 0 0 0 0,0 0 0 0 0,-1 1 0 0 0,0-1 0 0 0,0 1 0 0 0,0 0 0 0 0,0 0 0 0 0,0 0 0 0 0,-1 1 0 0 0,-7-5 0 0 0,9 7 0 0 0,0 0 0 0 0,0 0 0 0 0,0 0 0 0 0,0 0 0 0 0,0 1 0 0 0,-1-1 0 0 0,1 1 0 0 0,0 0 0 0 0,-1 0 0 0 0,1 0 0 0 0,0 0 0 0 0,0 1 0 0 0,0-1 0 0 0,-1 1 0 0 0,1 0 0 0 0,0 0 0 0 0,0 0 0 0 0,0 1 0 0 0,-4 1 0 0 0,-4 3 0 0 0,0 0 0 0 0,1 1 0 0 0,-17 13 0 0 0,15-9 0 0 0,-1 0 0 0 0,2 0 0 0 0,-1 2 0 0 0,2-1 0 0 0,0 1 0 0 0,0 1 0 0 0,-14 28 0 0 0,20-35 0 0 0,1 1 0 0 0,1-1 0 0 0,-1 1 0 0 0,1-1 0 0 0,1 1 0 0 0,-1 0 0 0 0,1 0 0 0 0,0 9 0 0 0,2-11 0 0 0,-1-1 0 0 0,1 1 0 0 0,0 0 0 0 0,0-1 0 0 0,0 1 0 0 0,1-1 0 0 0,0 0 0 0 0,0 1 0 0 0,0-1 0 0 0,1 0 0 0 0,0 0 0 0 0,4 7 0 0 0,-4-9 0 0 0,-1 0 0 0 0,1 1 0 0 0,0-1 0 0 0,0 0 0 0 0,0-1 0 0 0,0 1 0 0 0,1 0 0 0 0,-1-1 0 0 0,1 0 0 0 0,-1 0 0 0 0,1 0 0 0 0,0 0 0 0 0,0 0 0 0 0,0-1 0 0 0,0 0 0 0 0,0 0 0 0 0,0 0 0 0 0,0 0 0 0 0,0 0 0 0 0,0-1 0 0 0,0 0 0 0 0,1 0 0 0 0,-1 0 0 0 0,0-1 0 0 0,0 1 0 0 0,0-1 0 0 0,8-2 0 0 0,0-1 0 0 0,0-1 0 0 0,-1 0 0 0 0,0 0 0 0 0,0-2 0 0 0,-1 1 0 0 0,1-1 0 0 0,-2 0 0 0 0,13-12 0 0 0,-4 0 0 0 0,0 0 0 0 0,-2-1 0 0 0,19-30 0 0 0,6-6 0 0 0,-39 53 0 0 0,0 1 0 0 0,0 0 0 0 0,0-1 0 0 0,0 1 0 0 0,1 0 0 0 0,-1 0 0 0 0,5-2 0 0 0,-7 4 0 0 0,1 0 0 0 0,-1-1 0 0 0,0 1 0 0 0,1 0 0 0 0,-1 0 0 0 0,1 0 0 0 0,-1 0 0 0 0,1 0 0 0 0,-1 0 0 0 0,1-1 0 0 0,-1 1 0 0 0,1 0 0 0 0,-1 0 0 0 0,1 1 0 0 0,-1-1 0 0 0,1 0 0 0 0,-1 0 0 0 0,1 0 0 0 0,-1 0 0 0 0,1 0 0 0 0,0 1 0 0 0,-1-1 0 0 0,1 1 0 0 0,0 0 0 0 0,-1-1 0 0 0,1 1 0 0 0,-1 0 0 0 0,1-1 0 0 0,-1 1 0 0 0,0 0 0 0 0,1 0 0 0 0,-1 0 0 0 0,0-1 0 0 0,1 1 0 0 0,-1 0 0 0 0,0 0 0 0 0,0 0 0 0 0,0 1 0 0 0,1 33 0 0 0,-1-29 0 0 0,-1 0 0 0 0,1 1 0 0 0,1-1 0 0 0,-1 0 0 0 0,2 7 0 0 0,1-7 0 0 0,-3-5 0 0 0,0-1 0 0 0,0 0 0 0 0,0 0 0 0 0,0 1 0 0 0,1-1 0 0 0,-1 0 0 0 0,0 0 0 0 0,0 1 0 0 0,0-1 0 0 0,1 0 0 0 0,-1 0 0 0 0,0 0 0 0 0,0 1 0 0 0,1-1 0 0 0,-1 0 0 0 0,0 0 0 0 0,0 0 0 0 0,1 0 0 0 0,-1 0 0 0 0,0 0 0 0 0,0 0 0 0 0,1 1 0 0 0,-1-1 0 0 0,0 0 0 0 0,1 0 0 0 0,-1 0 0 0 0,0 0 0 0 0,1 0 0 0 0,-1 0 0 0 0,0 0 0 0 0,0-1 0 0 0,1 1 0 0 0,3-2 0 0 0,-1 0-403 0 0,0-1 0 0 0,-1 1 1 0 0,1-1-1 0 0,0 1 0 0 0,-1-1 0 0 0,1 0 0 0 0,-1 0 1 0 0,4-6-1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1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1019 7687 0 0,'0'0'590'0'0,"1"1"-386"0"0,0 0-162 0 0,0 0 0 0 0,0-1 1 0 0,0 1-1 0 0,0 0 0 0 0,0 0 1 0 0,0-1-1 0 0,0 1 0 0 0,1-1 1 0 0,-1 1-1 0 0,0-1 0 0 0,0 1 1 0 0,1-1-1 0 0,-1 0 0 0 0,0 0 0 0 0,1 0 1 0 0,-1 0-1 0 0,2 0 0 0 0,0 0 63 0 0,1 0-1 0 0,-1-1 0 0 0,0 0 0 0 0,0 0 0 0 0,0 0 1 0 0,6-2-1 0 0,-1-1 263 0 0,0-1 1 0 0,0 0-1 0 0,-1 0 0 0 0,11-10 1 0 0,-2 0 371 0 0,-2-1-1 0 0,0-1 1 0 0,-1 0 0 0 0,13-22 0 0 0,38-76 453 0 0,-54 95-1124 0 0,52-102 968 0 0,-33 61-665 0 0,-2-1 0 0 0,25-90 0 0 0,-40 106 490 0 0,-2 0 0 0 0,-2-1 0 0 0,-2 0 1 0 0,0-59-1 0 0,-6 100-400 0 0,-1 1 0 0 0,1-1 0 0 0,-1 0 0 0 0,0 0 0 0 0,-2-8 0 0 0,3 13-395 0 0,0 0 0 0 0,-1 1 0 0 0,1-1 0 0 0,0 0 0 0 0,0 0 0 0 0,-1 1 0 0 0,1-1 0 0 0,-1 0 0 0 0,1 0 0 0 0,-1 1 0 0 0,1-1 0 0 0,-1 1 1 0 0,1-1-1 0 0,-1 0 0 0 0,0 1 0 0 0,1-1 0 0 0,-1 1 0 0 0,0-1 0 0 0,1 1 0 0 0,-1 0 0 0 0,0-1 0 0 0,0 1 0 0 0,0 0 0 0 0,1-1 0 0 0,-1 1 1 0 0,0 0-1 0 0,0 0 0 0 0,0 0 0 0 0,1 0 0 0 0,-1 0 0 0 0,0 0 0 0 0,0 0 0 0 0,0 0 0 0 0,0 0 0 0 0,1 0 0 0 0,-1 0 0 0 0,0 0 0 0 0,0 1 0 0 0,0-1 1 0 0,1 0-1 0 0,-1 1 0 0 0,0-1 0 0 0,0 0 0 0 0,1 1 0 0 0,-1-1 0 0 0,0 1 0 0 0,0 0 0 0 0,-3 2 164 0 0,0 0 0 0 0,0 1 0 0 0,1-1-1 0 0,-1 1 1 0 0,1-1 0 0 0,0 1 0 0 0,0 0 0 0 0,0 1 0 0 0,1-1-1 0 0,-1 0 1 0 0,-1 7 0 0 0,-5 8 125 0 0,-5 26 0 0 0,12-40-368 0 0,-23 88 52 0 0,4 0 0 0 0,4 2 1 0 0,-9 164-1 0 0,24-217-39 0 0,0-7 0 0 0,1 1 0 0 0,2-1 0 0 0,9 67 0 0 0,-8-96-302 0 0,-1-1 1 0 0,1 1-1 0 0,0 0 1 0 0,1 0-1 0 0,-1-1 1 0 0,5 6-1 0 0,-5-7-327 0 0,0-1 0 0 0,1 0 1 0 0,-1 0-1 0 0,1 0 0 0 0,0 0 0 0 0,0 0 0 0 0,0 0 1 0 0,0-1-1 0 0,0 0 0 0 0,5 3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6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 5119 0 0,'0'0'396'0'0,"3"-1"-256"0"0,9-6 24 0 0,2 1-1 0 0,-1 0 1 0 0,28-8-1 0 0,-34 12 0 0 0,0 1 0 0 0,0 0 0 0 0,0 0 0 0 0,0 0 0 0 0,0 1 0 0 0,0 0 0 0 0,1 1 0 0 0,-1-1 0 0 0,0 1 0 0 0,9 3 0 0 0,5 3-15 0 0,-17-4-137 0 0,-1 0 5 0 0,7 4 5 0 0,-4-3 23 0 0,-2 2-36 0 0,7 11 4 0 0,-4-4 11 0 0,-1 1 0 0 0,0 0 0 0 0,-1 0-1 0 0,-1 1 1 0 0,0 0 0 0 0,3 24 0 0 0,-2-10 46 0 0,6 50 781 0 0,-5-28-37 0 0,4 11 2062 0 0,30 107-1 0 0,11 58-642 0 0,-41-173-1900 0 0,8 79 354 0 0,-3-9-324 0 0,-12-104-246 0 0,0 35 0 0 0,-2-22-84 0 0,-1-14 0 0 0,-5 36 0 0 0,3-36-24 0 0,1-12-1 0 0,0-1-1 0 0,0 0 0 0 0,0 0 1 0 0,-1 0-1 0 0,0 0 1 0 0,0 0-1 0 0,-1-1 0 0 0,0 1 1 0 0,-4 6-1 0 0,0-6-6 0 0,6-6 0 0 0,-3 2 0 0 0,-8-7 0 0 0,10 4 4 0 0,0-1-1 0 0,0 0 1 0 0,0 0-1 0 0,0 1 1 0 0,1-1-1 0 0,-1 0 1 0 0,0-1-1 0 0,1 1 1 0 0,0 0 0 0 0,-1 0-1 0 0,1-1 1 0 0,-1-3-1 0 0,0 0 12 0 0,0-1 0 0 0,1 1 0 0 0,0 0 0 0 0,1-1 0 0 0,-1-10 0 0 0,1 16 87 0 0,1 0-30 0 0,0 0 1 0 0,1 1 0 0 0,-1-1 0 0 0,0 1 0 0 0,0-1 0 0 0,1 1 0 0 0,-1 0 0 0 0,0-1 0 0 0,1 1-1 0 0,-1 0 1 0 0,0 0 0 0 0,1 0 0 0 0,-1 0 0 0 0,3 0 0 0 0,-2 1-2 0 0,8 4 463 0 0,0 0 1 0 0,-1 1-1 0 0,1 0 0 0 0,-1 0 1 0 0,8 8-1 0 0,-9-7-128 0 0,0 0 0 0 0,1-1-1 0 0,-1-1 1 0 0,1 1 0 0 0,0-1 0 0 0,0-1-1 0 0,1 0 1 0 0,-1 0 0 0 0,1-1 0 0 0,0 0-1 0 0,0 0 1 0 0,10 0 0 0 0,-16-2-327 0 0,-3 0-46 0 0,0-1-1 0 0,-1 0 1 0 0,1 0 0 0 0,-1 1-1 0 0,1-1 1 0 0,0 0 0 0 0,-1 0 0 0 0,1 0-1 0 0,0 0 1 0 0,-1 0 0 0 0,1 0-1 0 0,0 0 1 0 0,-1 0 0 0 0,1 0 0 0 0,0-1-1 0 0,2 1-67 0 0,-1-1 0 0 0,0 0 0 0 0,0 0 0 0 0,1 0 0 0 0,-1-1 0 0 0,0 1 0 0 0,0 0 0 0 0,0-1-1 0 0,0 1 1 0 0,0-1 0 0 0,0 0 0 0 0,-1 0 0 0 0,1 0 0 0 0,2-3 0 0 0,5-12-7167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2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93 520 13391 0 0,'33'-49'1891'0'0,"-1"-2"0"0"0,-3 0-1 0 0,-2-2 1 0 0,-3-1-1 0 0,19-61 1 0 0,-41 109-1759 0 0,5-13 293 0 0,3-24 1 0 0,-9 38-337 0 0,0 0-1 0 0,0 0 1 0 0,-1 0 0 0 0,0 0 0 0 0,0 0 0 0 0,0 0 0 0 0,-1 0 0 0 0,0 0-1 0 0,0 0 1 0 0,-1-5 0 0 0,1 9-53 0 0,1 0 1 0 0,0 0-1 0 0,-1 0 0 0 0,1 0 1 0 0,-1 0-1 0 0,0 0 0 0 0,1 0 0 0 0,-1 0 1 0 0,0 0-1 0 0,1 1 0 0 0,-1-1 1 0 0,0 0-1 0 0,0 0 0 0 0,0 1 0 0 0,1-1 1 0 0,-1 0-1 0 0,0 1 0 0 0,0-1 1 0 0,0 1-1 0 0,0 0 0 0 0,-2-1 1 0 0,1 0 19 0 0,0 1 0 0 0,0 0 0 0 0,0 0 0 0 0,0 0 0 0 0,-1 0 0 0 0,1 0 0 0 0,0 1 1 0 0,0-1-1 0 0,0 1 0 0 0,-3 1 0 0 0,-3 1 269 0 0,0 1 1 0 0,0 0-1 0 0,1 1 0 0 0,-10 6 1 0 0,-1 4-112 0 0,0 0 0 0 0,1 1 0 0 0,1 1 0 0 0,0 1 0 0 0,1 0 0 0 0,1 1 0 0 0,-14 24 0 0 0,18-25-67 0 0,1 0-1 0 0,1 0 0 0 0,0 1 1 0 0,2 1-1 0 0,0-1 0 0 0,1 1 0 0 0,1 0 1 0 0,-3 32-1 0 0,6-43-146 0 0,1-1 0 0 0,0 1 0 0 0,1-1 0 0 0,0 1 0 0 0,0-1 0 0 0,1 0 0 0 0,0 1 0 0 0,0-1 0 0 0,1 0 0 0 0,4 8 0 0 0,-5-12 0 0 0,0 0 0 0 0,1 0 0 0 0,-1 0 0 0 0,1 0 0 0 0,0-1 0 0 0,1 1 0 0 0,-1-1 0 0 0,0 0 0 0 0,1 0 0 0 0,0 0 0 0 0,-1 0 0 0 0,1-1 0 0 0,0 1 0 0 0,1-1 0 0 0,-1 0 0 0 0,0-1 0 0 0,1 1 0 0 0,-1-1 0 0 0,8 2 0 0 0,-5-2-244 0 0,-1 0 1 0 0,0 0-1 0 0,1-1 1 0 0,-1 0-1 0 0,1-1 0 0 0,-1 1 1 0 0,1-1-1 0 0,9-3 1 0 0,-8 2-754 0 0,-1-1 1 0 0,0 0 0 0 0,0 0-1 0 0,0-1 1 0 0,0 0 0 0 0,11-8-1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2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4 388 15807 0 0,'-3'38'2518'0'0,"2"1"-1"0"0,8 73 0 0 0,-7-107-2094 0 0,1-1 0 0 0,0 1 0 0 0,0-1 0 0 0,0 1-1 0 0,0-1 1 0 0,1 0 0 0 0,0 0 0 0 0,3 6 0 0 0,-5-9-320 0 0,1 0 1 0 0,0 0 0 0 0,0 0 0 0 0,0 0-1 0 0,0 0 1 0 0,0-1 0 0 0,0 1 0 0 0,0 0-1 0 0,0 0 1 0 0,0-1 0 0 0,0 1-1 0 0,0-1 1 0 0,0 1 0 0 0,0-1 0 0 0,1 1-1 0 0,-1-1 1 0 0,0 0 0 0 0,0 0-1 0 0,1 1 1 0 0,-1-1 0 0 0,0 0 0 0 0,0 0-1 0 0,1 0 1 0 0,-1 0 0 0 0,0-1 0 0 0,0 1-1 0 0,1 0 1 0 0,-1 0 0 0 0,0-1-1 0 0,0 1 1 0 0,0-1 0 0 0,0 1 0 0 0,1-1-1 0 0,1-1 1 0 0,8-4 98 0 0,1-1 1 0 0,-2-1-1 0 0,1 1 1 0 0,16-17-1 0 0,35-41 670 0 0,-41 41-784 0 0,45-50-88 0 0,95-101 0 0 0,-109 124 0 0 0,68-54 0 0 0,-114 100 0 0 0,15-11 0 0 0,39-24 0 0 0,-54 37 0 0 0,0 0 0 0 0,0 0 0 0 0,0 1 0 0 0,0-1 0 0 0,0 1 0 0 0,1 1 0 0 0,-1-1 0 0 0,1 1 0 0 0,-1 0 0 0 0,1 0 0 0 0,-1 1 0 0 0,10 1 0 0 0,-14-1 0 0 0,0 0 0 0 0,0 0 0 0 0,-1 1 0 0 0,1-1 0 0 0,0 1 0 0 0,0 0 0 0 0,-1-1 0 0 0,1 1 0 0 0,0 0 0 0 0,-1 0 0 0 0,1 0 0 0 0,-1 0 0 0 0,1 0 0 0 0,-1 1 0 0 0,0-1 0 0 0,1 0 0 0 0,-1 1 0 0 0,1 1 0 0 0,0 0 0 0 0,-1-1 0 0 0,0 1 0 0 0,0-1 0 0 0,0 1 0 0 0,0 0 0 0 0,0-1 0 0 0,-1 1 0 0 0,1 0 0 0 0,-1-1 0 0 0,0 1 0 0 0,0 4 0 0 0,0-2 0 0 0,0 0 0 0 0,-1 0 0 0 0,0 1 0 0 0,0-1 0 0 0,0 0 0 0 0,-1 0 0 0 0,0 0 0 0 0,0 0 0 0 0,0 0 0 0 0,0-1 0 0 0,-1 1 0 0 0,-4 6 0 0 0,-9 5-1835 0 0,-3-2-4147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2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6415 0 0,'0'14'576'0'0,"-2"4"-464"0"0,4 3-112 0 0,-1 4 0 0 0,-1 2 1256 0 0,-1 5 232 0 0,1 4 48 0 0,-2 4 0 0 0,1 5 296 0 0,-2 2 56 0 0,2 1 16 0 0,-3 2 0 0 0,-2 0-1072 0 0,0-3-208 0 0,4-5-48 0 0,2-5-6496 0 0,1-5-1296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4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9 4111 0 0,'0'0'319'0'0,"2"-1"0"0"0,-1 0 176 0 0,1 0 1 0 0,-1 0-1 0 0,1 0 1 0 0,-1 1-1 0 0,1-1 1 0 0,-1 0-1 0 0,1 1 1 0 0,-1-1 0 0 0,1 1-1 0 0,0 0 1 0 0,-1-1-1 0 0,1 1 1 0 0,0 0-1 0 0,-1 0 1 0 0,1 0-1 0 0,0 0 1 0 0,0 0-1 0 0,-1 1 1 0 0,1-1-1 0 0,-1 0 1 0 0,1 1-1 0 0,0 0 1 0 0,-1-1 0 0 0,1 1-1 0 0,-1 0 1 0 0,1-1-1 0 0,1 3 1 0 0,-1-2-230 0 0,0 1 0 0 0,0 0 0 0 0,-1-1 0 0 0,1 1 1 0 0,-1 0-1 0 0,1 0 0 0 0,-1 0 0 0 0,2 3 0 0 0,-1 1 152 0 0,0-1-1 0 0,0 1 0 0 0,0-1 1 0 0,-1 1-1 0 0,0 0 0 0 0,0 0 1 0 0,0 0-1 0 0,-1 7 0 0 0,-4 49 724 0 0,2-41-718 0 0,-38 219 1400 0 0,-21-4-549 0 0,49-191-983 0 0,-20 88 693 0 0,30-125-731 0 0,0 0 1 0 0,1-1-1 0 0,0 1 0 0 0,0 0 1 0 0,1 0-1 0 0,1 8 0 0 0,1-17-103 0 0,8-6-139 0 0,0-1 0 0 0,0 0 0 0 0,-1 0 0 0 0,0-1 0 0 0,0 0 0 0 0,9-13 1 0 0,43-69 39 0 0,-44 64-47 0 0,-5 9-4 0 0,47-70 0 0 0,-46 71 0 0 0,0 0 0 0 0,30-27 0 0 0,-41 42 0 0 0,1 0 0 0 0,-1 0 0 0 0,0 1 0 0 0,1-1 0 0 0,-1 0 0 0 0,1 1 0 0 0,-1 0 0 0 0,1-1 0 0 0,0 1 0 0 0,4-1 0 0 0,-6 2 0 0 0,0 0 0 0 0,1 0 0 0 0,-1 0 0 0 0,0 0 0 0 0,0 0 0 0 0,0 1 0 0 0,0-1 0 0 0,0 0 0 0 0,0 0 0 0 0,-1 1 0 0 0,1-1 0 0 0,0 1 0 0 0,0-1 0 0 0,0 1 0 0 0,0-1 0 0 0,0 1 0 0 0,0-1 0 0 0,-1 1 0 0 0,1 0 0 0 0,0 0 0 0 0,-1-1 0 0 0,1 1 0 0 0,0 0 0 0 0,-1 0 0 0 0,1 0 0 0 0,-1 0 0 0 0,1-1 0 0 0,-1 1 0 0 0,1 0 0 0 0,-1 0 0 0 0,0 0 0 0 0,0 0 0 0 0,1 2 0 0 0,0 1 0 0 0,0 0 0 0 0,0 0 0 0 0,0 1 0 0 0,0-1 0 0 0,-1 0 0 0 0,1 0 0 0 0,-1 1 0 0 0,0-1 0 0 0,-1 0 0 0 0,1 0 0 0 0,-1 1 0 0 0,0-1 0 0 0,0 0 0 0 0,0 0 0 0 0,-3 6 0 0 0,2-6 0 0 0,1 1 0 0 0,-1 0 0 0 0,1-1 0 0 0,0 1 0 0 0,0 0 0 0 0,0 0 0 0 0,0 8 0 0 0,3 39 0 0 0,0-15 0 0 0,-2-19 10 0 0,0-7-37 0 0,-1 1-1 0 0,2 0 1 0 0,0 0 0 0 0,0-1-1 0 0,1 1 1 0 0,5 17 0 0 0,-7-28-131 0 0,1 0 1 0 0,0 0 0 0 0,-1 0-1 0 0,1 0 1 0 0,-1 0 0 0 0,1 0-1 0 0,0 0 1 0 0,0 0 0 0 0,0-1-1 0 0,0 1 1 0 0,-1 0 0 0 0,1 0-1 0 0,0-1 1 0 0,0 1 0 0 0,0 0-1 0 0,1-1 1 0 0,0 1 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4.8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1 6991 0 0,'-2'0'542'0'0,"-11"8"492"0"0,1 0 1 0 0,-1 1 0 0 0,1 0 0 0 0,1 1-1 0 0,-12 13 1 0 0,18-18-487 0 0,1 0 1 0 0,0 1-1 0 0,0-1 0 0 0,1 1 1 0 0,0 0-1 0 0,0 0 0 0 0,0 0 1 0 0,1 1-1 0 0,-1-1 0 0 0,2 1 1 0 0,-1-1-1 0 0,1 1 0 0 0,0 0 1 0 0,0 7-1 0 0,1-7-126 0 0,0 0 1 0 0,0 1-1 0 0,1-1 1 0 0,1 0-1 0 0,-1 0 0 0 0,1 0 1 0 0,0 0-1 0 0,1 0 1 0 0,-1-1-1 0 0,1 1 1 0 0,8 11-1 0 0,-10-15-348 0 0,1 0-1 0 0,0-1 1 0 0,0 1-1 0 0,1-1 1 0 0,-1 1-1 0 0,0-1 0 0 0,1 0 1 0 0,-1 0-1 0 0,1 0 1 0 0,0 0-1 0 0,0-1 1 0 0,0 1-1 0 0,0-1 1 0 0,0 1-1 0 0,0-1 1 0 0,0 0-1 0 0,0 0 1 0 0,0-1-1 0 0,1 1 1 0 0,-1-1-1 0 0,0 1 1 0 0,1-1-1 0 0,-1 0 1 0 0,0 0-1 0 0,1 0 0 0 0,-1-1 1 0 0,6-1-1 0 0,-2 0-58 0 0,1-1 1 0 0,-1-1-1 0 0,0 1 0 0 0,-1-1 0 0 0,1 0 0 0 0,0 0 0 0 0,-1-1 0 0 0,0 0 0 0 0,0 0 0 0 0,-1-1 0 0 0,1 1 0 0 0,-1-1 0 0 0,4-7 0 0 0,1-1-640 0 0,-1 0 0 0 0,0 0 0 0 0,-1-1 0 0 0,-1 0 0 0 0,6-18-1 0 0,-8 17-1587 0 0,-2-1-3972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5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15 108 4663 0 0,'0'0'360'0'0,"0"2"-237"0"0,-5 60 4653 0 0,0-17-1041 0 0,3-25-1960 0 0,0-3 41 0 0,1 26 0 0 0,2-39-1509 0 0,-1 0 0 0 0,0 1 1 0 0,1-1-1 0 0,0 0 0 0 0,0 0 0 0 0,0 0 0 0 0,1 0 0 0 0,-1 0 0 0 0,1 0 1 0 0,0 0-1 0 0,3 4 0 0 0,-5-7-232 0 0,1 0-1 0 0,-1 0 1 0 0,1-1 0 0 0,0 1 0 0 0,-1 0 0 0 0,1-1 0 0 0,0 1-1 0 0,0-1 1 0 0,-1 1 0 0 0,1-1 0 0 0,0 1 0 0 0,0-1-1 0 0,0 1 1 0 0,0-1 0 0 0,0 0 0 0 0,0 0 0 0 0,-1 1 0 0 0,1-1-1 0 0,0 0 1 0 0,0 0 0 0 0,0 0 0 0 0,1 0 0 0 0,0 0-11 0 0,0-1 1 0 0,0 1-1 0 0,0 0 1 0 0,-1-1-1 0 0,1 0 1 0 0,0 1-1 0 0,0-1 1 0 0,-1 0-1 0 0,1 0 1 0 0,2-2 0 0 0,2-2 27 0 0,-1 0 1 0 0,1 0 0 0 0,-1 0 0 0 0,6-10-1 0 0,12-16 140 0 0,-14 16-152 0 0,2 1 0 0 0,21-24 0 0 0,-31 37-72 0 0,1-1 0 0 0,0 1 0 0 0,-1-1 0 0 0,1 1 0 0 0,0 0 0 0 0,0 0 0 0 0,-1-1 0 0 0,1 1 0 0 0,0 1-1 0 0,0-1 1 0 0,0 0 0 0 0,0 0 0 0 0,0 1 0 0 0,1-1 0 0 0,-1 1 0 0 0,0 0 0 0 0,0 0 0 0 0,4-1-1 0 0,-5 2 0 0 0,1-1 0 0 0,0 1 0 0 0,0 0 0 0 0,0 0 0 0 0,-1-1-1 0 0,1 1 1 0 0,0 0 0 0 0,-1 0 0 0 0,1 1 0 0 0,-1-1 0 0 0,1 0-1 0 0,-1 0 1 0 0,0 1 0 0 0,0-1 0 0 0,1 1 0 0 0,-1-1-1 0 0,0 1 1 0 0,0 0 0 0 0,0-1 0 0 0,1 4 0 0 0,10 25 69 0 0,14 47 1 0 0,-19-50 212 0 0,2-2 1 0 0,21 47-1 0 0,-28-70-249 0 0,-1 1-1 0 0,1 0 1 0 0,0 0 0 0 0,0-1-1 0 0,0 1 1 0 0,0-1-1 0 0,0 1 1 0 0,0-1 0 0 0,1 0-1 0 0,-1 0 1 0 0,1 0-1 0 0,0 0 1 0 0,-1 0 0 0 0,1-1-1 0 0,4 2 1 0 0,-5-2-11 0 0,1-1 1 0 0,0 1-1 0 0,-1-1 1 0 0,1 0-1 0 0,0 0 1 0 0,0 0-1 0 0,-1 0 0 0 0,1 0 1 0 0,0-1-1 0 0,-1 1 1 0 0,1-1-1 0 0,0 0 1 0 0,-1 0-1 0 0,1 0 1 0 0,-1 0-1 0 0,1 0 1 0 0,-1 0-1 0 0,3-3 0 0 0,4-2 55 0 0,-1 0 0 0 0,1-1 0 0 0,-2 0 0 0 0,1 0-1 0 0,-1-1 1 0 0,0 0 0 0 0,5-9 0 0 0,4-7 180 0 0,17-35 0 0 0,26-72 394 0 0,-53 114-466 0 0,0-1-1 0 0,-2 0 1 0 0,0 0 0 0 0,-1 0-1 0 0,1-33 1 0 0,-4 49-175 0 0,0-1 0 0 0,0 1-1 0 0,-1 0 1 0 0,1 0 0 0 0,-1-1 0 0 0,1 1-1 0 0,-1 0 1 0 0,0 0 0 0 0,0 0 0 0 0,0 0 0 0 0,0 0-1 0 0,0 0 1 0 0,0 0 0 0 0,-1 0 0 0 0,1 0-1 0 0,-1 1 1 0 0,1-1 0 0 0,-1 0 0 0 0,0 1 0 0 0,0-1-1 0 0,-2-1 1 0 0,0 0-749 0 0,0 0-1 0 0,1 0 1 0 0,-1-1-1 0 0,-2-4 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5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133 469 3567 0 0,'11'-21'320'0'0</inkml:trace>
  <inkml:trace contextRef="#ctx0" brushRef="#br0" timeOffset="1">276 143 2527 0 0,'3'-11'76'0'0,"0"0"0"0"0,-1 0 0 0 0,-1-1 0 0 0,1-13 0 0 0,-1 21 82 0 0,-1 1 0 0 0,0 0 0 0 0,-1-1 0 0 0,1 1 0 0 0,0-1 0 0 0,-1 1 0 0 0,0 0 1 0 0,0 0-1 0 0,0-1 0 0 0,0 1 0 0 0,0 0 0 0 0,-1 0 0 0 0,1 0 0 0 0,-1 0 0 0 0,0 0 0 0 0,0 0 0 0 0,0 1 0 0 0,-4-5 0 0 0,5 6-28 0 0,0 0 1 0 0,-1 0-1 0 0,1 1 0 0 0,-1-1 0 0 0,0 0 1 0 0,1 0-1 0 0,-1 1 0 0 0,1-1 1 0 0,-1 1-1 0 0,0 0 0 0 0,1-1 0 0 0,-1 1 1 0 0,0 0-1 0 0,0 0 0 0 0,1 0 1 0 0,-4 0-1 0 0,1 1 187 0 0,0 0-1 0 0,0 0 1 0 0,1 0 0 0 0,-1 1 0 0 0,1-1-1 0 0,-1 1 1 0 0,-3 2 0 0 0,-4 3 1064 0 0,1 1 0 0 0,1 0 0 0 0,-15 15 0 0 0,18-16-782 0 0,-1-1 0 0 0,1 2 0 0 0,1-1 0 0 0,-1 1 0 0 0,1 0 0 0 0,1 0 0 0 0,-1 0 0 0 0,1 0 0 0 0,1 1 0 0 0,0 0 0 0 0,0 0 0 0 0,1 0 0 0 0,0 0 0 0 0,0 0 0 0 0,1 0 0 0 0,0 1 0 0 0,1-1 0 0 0,0 0 0 0 0,1 12 0 0 0,13 90 916 0 0,-4-32-751 0 0,-2 0 1 0 0,-4 85-1 0 0,-19 11-223 0 0,10-138-798 0 0,-3 1-1 0 0,-18 57 1 0 0,23-85 34 0 0,-1-1 1 0 0,0 1-1 0 0,-8 12 0 0 0,-6-2-2634 0 0,-6-7-5994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6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0 146 8951 0 0,'0'0'694'0'0,"7"3"-428"0"0,30 4 3106 0 0,1-2-1 0 0,-1-2 0 0 0,53-1 0 0 0,-36-3-2335 0 0,0-2 0 0 0,0-2-1 0 0,0-2 1 0 0,-1-3-1 0 0,0-2 1 0 0,81-30 0 0 0,-94 25-555 0 0,54-17 453 0 0,-83 30-877 0 0,1 1 0 0 0,0 1 0 0 0,0 0 0 0 0,0 1 0 0 0,0 0 0 0 0,13 1 0 0 0,-24 0-54 0 0,0 0-1 0 0,0 0 1 0 0,0 0-1 0 0,0 0 1 0 0,1 1-1 0 0,-1-1 0 0 0,0 0 1 0 0,0 1-1 0 0,0-1 1 0 0,0 1-1 0 0,0-1 1 0 0,0 1-1 0 0,0-1 0 0 0,0 1 1 0 0,0 0-1 0 0,0-1 1 0 0,-1 1-1 0 0,1 0 1 0 0,0 0-1 0 0,1 1 0 0 0,-1 0 6 0 0,0 0 0 0 0,-1-1 0 0 0,1 1 0 0 0,-1 0 0 0 0,1 0 0 0 0,-1-1 0 0 0,0 1 0 0 0,1 0 0 0 0,-1 0 0 0 0,0 0 0 0 0,-1 3 0 0 0,0 4 23 0 0,-1 0 1 0 0,0 0-1 0 0,0 0 0 0 0,-5 9 0 0 0,5-13-27 0 0,-19 46-4 0 0,15-39 0 0 0,1 0 0 0 0,1 0 0 0 0,-5 20 0 0 0,8-30 0 0 0,-4 22 0 0 0,-3 48 0 0 0,7-65 0 0 0,1-1 0 0 0,1 1 0 0 0,-1 0 0 0 0,1-1 0 0 0,0 1 0 0 0,0-1 0 0 0,1 1 0 0 0,0-1 0 0 0,0 0 0 0 0,1 1 0 0 0,-1-1 0 0 0,6 8 0 0 0,-7-13 0 0 0,0 0 0 0 0,-1 1 0 0 0,1-1 0 0 0,0 0 0 0 0,0 0 0 0 0,1 0 0 0 0,-1 0 0 0 0,0 0 0 0 0,0 0 0 0 0,0 0 0 0 0,1-1 0 0 0,-1 1 0 0 0,0 0 0 0 0,1-1 0 0 0,-1 1 0 0 0,0-1 0 0 0,1 1 0 0 0,-1-1 0 0 0,3 1 0 0 0,-2-1 0 0 0,0-1 0 0 0,1 1 0 0 0,-1 0 0 0 0,0 0 0 0 0,0-1 0 0 0,0 0 0 0 0,0 1 0 0 0,0-1 0 0 0,0 0 0 0 0,0 0 0 0 0,0 0 0 0 0,2-1 0 0 0,2-3 0 0 0,0 0 0 0 0,0 0 0 0 0,-1 0 0 0 0,1-1 0 0 0,-1 1 0 0 0,7-11 0 0 0,-3 1 0 0 0,0 0 0 0 0,-1-1 0 0 0,0 0 0 0 0,-1-1 0 0 0,-1 1 0 0 0,-1-1 0 0 0,0 0 0 0 0,-1-1 0 0 0,-1 1 0 0 0,-1-1 0 0 0,1-21 0 0 0,-4 31-132 0 0,-1 0 0 0 0,1 1 0 0 0,-1-1 0 0 0,0 0 1 0 0,-1 1-1 0 0,-5-11 0 0 0,4 9-156 0 0,0-1 1 0 0,-3-16 0 0 0,7 24 20 0 0,-1 0 0 0 0,1 1 0 0 0,0-1-1 0 0,1 0 1 0 0,-1 0 0 0 0,0 0 0 0 0,1 0 0 0 0,-1 0 0 0 0,1 0 0 0 0,-1 0 0 0 0,1 1 0 0 0,0-1 0 0 0,0 0 0 0 0,-1 0 0 0 0,2 1 0 0 0,-1-1 0 0 0,0 1 0 0 0,0-1 0 0 0,0 1-1 0 0,1-1 1 0 0,0 0 0 0 0,0 0-34 0 0,0 0-1 0 0,0 1 1 0 0,0-1-1 0 0,0 1 0 0 0,0 0 1 0 0,0 0-1 0 0,0-1 0 0 0,0 1 1 0 0,1 1-1 0 0,-1-1 1 0 0,0 0-1 0 0,0 0 0 0 0,1 1 1 0 0,-1 0-1 0 0,5-1 1 0 0,-4 2 88 0 0,0-1 1 0 0,0 1 0 0 0,0 0 0 0 0,0 0 0 0 0,0 1-1 0 0,0-1 1 0 0,0 1 0 0 0,0-1 0 0 0,0 1 0 0 0,-1 0 0 0 0,1 0-1 0 0,-1 0 1 0 0,1 0 0 0 0,-1 1 0 0 0,0-1 0 0 0,0 1 0 0 0,0-1-1 0 0,0 1 1 0 0,-1 0 0 0 0,2 3 0 0 0,3 5-87 0 0,0 0 1 0 0,-1 1 0 0 0,6 21-1 0 0,-7-16 720 0 0,0 0 0 0 0,-1 0-1 0 0,0 31 1 0 0,-6 52 2764 0 0,0-18-1399 0 0,4-59 1009 0 0,-1-23-2713 0 0,0 0-1 0 0,1 0 0 0 0,-1 0 0 0 0,0 0 0 0 0,0 0 0 0 0,1 0 0 0 0,-1 0 0 0 0,0 0 0 0 0,0 0 0 0 0,1 0 0 0 0,-1 0 0 0 0,0 0 0 0 0,0 0 0 0 0,1 0 0 0 0,-1 0 0 0 0,0 0 0 0 0,1 0 0 0 0,-1 0 1 0 0,0 0-1 0 0,0 0 0 0 0,1 0 0 0 0,-1 0 0 0 0,0 0 0 0 0,0 0 0 0 0,0-1 0 0 0,1 1 0 0 0,-1 0 0 0 0,1 0 0 0 0,3-4 211 0 0,0 0 0 0 0,0 0 0 0 0,0 0 1 0 0,0 0-1 0 0,0-1 0 0 0,-1 1 0 0 0,0-1 0 0 0,4-6 0 0 0,4-7 140 0 0,1 1-79 0 0,0 1 0 0 0,2 0-1 0 0,0 1 1 0 0,26-22 0 0 0,-31 30-216 0 0,0 1 0 0 0,0 0 1 0 0,1 0-1 0 0,0 1 1 0 0,0 0-1 0 0,0 1 0 0 0,1 0 1 0 0,0 1-1 0 0,-1 0 1 0 0,16-2-1 0 0,-23 5-146 0 0,0-1 0 0 0,1 1 0 0 0,-1 0 0 0 0,0 0-1 0 0,1 1 1 0 0,-1-1 0 0 0,0 1 0 0 0,0 0 0 0 0,5 1 0 0 0,7 2-1356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6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 22319 0 0,'-4'5'222'0'0,"1"0"1"0"0,-1 1-1 0 0,1-1 0 0 0,0 1 0 0 0,1 0 0 0 0,-1 0 1 0 0,1 0-1 0 0,0 1 0 0 0,1-1 0 0 0,-1 0 0 0 0,0 10 1 0 0,1 7-273 0 0,2 43 0 0 0,0-50 428 0 0,4 78 767 0 0,8 338 4089 0 0,-16-225-4828 0 0,-5 218 312 0 0,8-424-718 0 0,0 8 0 0 0,0 0 0 0 0,-1 0 0 0 0,0 0 0 0 0,-1 0 0 0 0,1 0 0 0 0,-2 0 0 0 0,-4 14 0 0 0,6-22-178 0 0,1 0-1 0 0,0-1 1 0 0,-1 1-1 0 0,1 0 1 0 0,-1-1-1 0 0,1 1 1 0 0,-1 0-1 0 0,1-1 1 0 0,-1 1-1 0 0,1-1 1 0 0,-1 1-1 0 0,1-1 1 0 0,-1 1-1 0 0,0-1 1 0 0,1 0-1 0 0,-1 1 1 0 0,0-1-1 0 0,1 0 1 0 0,-1 1-1 0 0,0-1 1 0 0,0 0-1 0 0,1 0 1 0 0,-1 1-1 0 0,0-1 1 0 0,0 0-1 0 0,1 0 1 0 0,-1 0 0 0 0,-1 0-1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7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57 387 4319 0 0,'-16'-7'431'0'0,"-9"-6"214"0"0,9 3 4243 0 0,17 8-4461 0 0,-1 0 0 0 0,1 0-1 0 0,0 0 1 0 0,0 0 0 0 0,0 0-1 0 0,0 0 1 0 0,0 0 0 0 0,1 1-1 0 0,-1-1 1 0 0,0 0 0 0 0,1 1-1 0 0,-1-1 1 0 0,1 1 0 0 0,2-2-1 0 0,1-2 468 0 0,14-12 997 0 0,1 1 1 0 0,31-19-1 0 0,48-22 873 0 0,-76 44-2237 0 0,179-89 2052 0 0,-106 55-1445 0 0,-90 44-1038 0 0,9-5 190 0 0,0 1-1 0 0,21-6 1 0 0,-32 12-233 0 0,-1 0 0 0 0,1 0 0 0 0,0 0 1 0 0,-1 0-1 0 0,1 1 0 0 0,0 0 0 0 0,0 0 0 0 0,-1 0 0 0 0,1 0 0 0 0,0 0 0 0 0,0 1 0 0 0,-1 0 1 0 0,1-1-1 0 0,0 1 0 0 0,-1 1 0 0 0,6 1 0 0 0,-6-1-33 0 0,-1 0-1 0 0,1 0 1 0 0,-1 1 0 0 0,1-1 0 0 0,-1 1-1 0 0,0-1 1 0 0,0 1 0 0 0,0 0-1 0 0,0 0 1 0 0,0 0 0 0 0,-1 0-1 0 0,1 0 1 0 0,-1 0 0 0 0,0 0 0 0 0,0 0-1 0 0,1 6 1 0 0,0 6 82 0 0,0-1 1 0 0,1 23-1 0 0,-3-25-88 0 0,2 16-14 0 0,-2 7 0 0 0,3-1 0 0 0,1 1 0 0 0,12 52 0 0 0,-14-83 0 0 0,-1 1 0 0 0,1 0 0 0 0,0 0 0 0 0,0-1 0 0 0,0 1 0 0 0,1-1 0 0 0,0 1 0 0 0,4 5 0 0 0,-6-9 0 0 0,0 0 0 0 0,1 0 0 0 0,-1 0 0 0 0,0 0 0 0 0,1 0 0 0 0,-1-1 0 0 0,0 1 0 0 0,1 0 0 0 0,-1-1 0 0 0,1 1 0 0 0,-1 0 0 0 0,1-1 0 0 0,-1 0 0 0 0,1 1 0 0 0,-1-1 0 0 0,1 0 0 0 0,0 0 0 0 0,-1 0 0 0 0,1 0 0 0 0,-1 0 0 0 0,1 0 0 0 0,0 0 0 0 0,-1-1 0 0 0,1 1 0 0 0,-1-1 0 0 0,1 1 0 0 0,-1-1 0 0 0,1 1 0 0 0,-1-1 0 0 0,2-1 0 0 0,4-2 0 0 0,0-1 0 0 0,-1 1 0 0 0,1-1 0 0 0,-1-1 0 0 0,0 1 0 0 0,-1-1 0 0 0,1-1 0 0 0,-1 1 0 0 0,0 0 0 0 0,-1-1 0 0 0,6-9 0 0 0,-2 0 0 0 0,-1 0 0 0 0,0 0 0 0 0,-1 0 0 0 0,5-21 0 0 0,-9 27 0 0 0,0 0 0 0 0,-1 0 0 0 0,0 0 0 0 0,-1-1 0 0 0,0 1 0 0 0,-1 0 0 0 0,-2-15 0 0 0,2 21 0 0 0,0 0 0 0 0,0 1 0 0 0,0-1 0 0 0,-1 1 0 0 0,1-1 0 0 0,-1 1 0 0 0,0 0 0 0 0,0-1 0 0 0,0 1 0 0 0,-3-4 0 0 0,3 5 0 0 0,0 1 0 0 0,1-1 0 0 0,-1 1 0 0 0,0 0 0 0 0,0 0 0 0 0,0 0 0 0 0,0 0 0 0 0,0 0 0 0 0,0 0 0 0 0,0 0 0 0 0,0 0 0 0 0,0 1 0 0 0,-1-1 0 0 0,1 1 0 0 0,0 0 0 0 0,0 0 0 0 0,-1 0 0 0 0,-3 0 0 0 0,-1 1 0 0 0,-1 0 0 0 0,1 1 0 0 0,0 0 0 0 0,0 1 0 0 0,0-1 0 0 0,0 1 0 0 0,1 1 0 0 0,-8 3 0 0 0,-48 36 0 0 0,59-42 0 0 0,-8 8-989 0 0,0 0-1 0 0,-12 12 1 0 0,15-12-667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7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 4607 0 0,'0'0'354'0'0,"1"-1"-233"0"0,5-5 610 0 0,-1 1-1 0 0,1 0 0 0 0,1 0 1 0 0,-1 0-1 0 0,0 1 1 0 0,1 0-1 0 0,0 0 0 0 0,0 1 1 0 0,12-4-1 0 0,-5 2 299 0 0,0 1-1 0 0,0 0 0 0 0,0 1 0 0 0,22-1 0 0 0,-27 4-569 0 0,-7 0 33 0 0,1 1-397 0 0,10 4-65 0 0,1 3-2255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7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352 312 10535 0 0,'-3'-4'133'0'0,"0"-1"-1"0"0,0 1 1 0 0,1 0-1 0 0,-1-1 1 0 0,1 1-1 0 0,0-1 1 0 0,0 0-1 0 0,-2-6 1 0 0,-6-16 1525 0 0,-19-44 4050 0 0,0 0-1346 0 0,25 63-3953 0 0,-1 0-1 0 0,0 0 0 0 0,0 1 0 0 0,0 0 0 0 0,-1 0 1 0 0,-10-10-1 0 0,12 14-284 0 0,0-1 0 0 0,0 1 1 0 0,-1-1-1 0 0,1 1 1 0 0,-1 1-1 0 0,0-1 0 0 0,1 1 1 0 0,-1-1-1 0 0,0 1 0 0 0,-10-2 1 0 0,12 4-90 0 0,-1-1 0 0 0,1 1 1 0 0,-1 0-1 0 0,1 0 1 0 0,0 1-1 0 0,-1-1 0 0 0,1 1 1 0 0,0-1-1 0 0,-1 1 0 0 0,1 0 1 0 0,0 1-1 0 0,0-1 0 0 0,0 0 1 0 0,0 1-1 0 0,0-1 1 0 0,0 1-1 0 0,0 0 0 0 0,-3 3 1 0 0,1 0 27 0 0,0 0-1 0 0,0 1 1 0 0,0 0 0 0 0,1-1 0 0 0,0 2 0 0 0,0-1 0 0 0,1 0 0 0 0,-1 1 0 0 0,1 0-1 0 0,1-1 1 0 0,-4 13 0 0 0,1 1 151 0 0,1 1 1 0 0,-3 36-1 0 0,6-46-81 0 0,0 0-1 0 0,1 0 1 0 0,1 0-1 0 0,0 0 1 0 0,0 0-1 0 0,1 0 1 0 0,1-1-1 0 0,5 18 1 0 0,-6-24-76 0 0,0 1 1 0 0,1-1-1 0 0,-1 1 1 0 0,1-1-1 0 0,0 0 1 0 0,0 0-1 0 0,0 0 0 0 0,0 0 1 0 0,1 0-1 0 0,0-1 1 0 0,0 0-1 0 0,0 0 0 0 0,0 0 1 0 0,0 0-1 0 0,0 0 1 0 0,1-1-1 0 0,-1 0 0 0 0,1 0 1 0 0,0 0-1 0 0,6 1 1 0 0,-2-1-40 0 0,-1-1 1 0 0,0 1 0 0 0,1-2 0 0 0,-1 0-1 0 0,1 0 1 0 0,-1 0 0 0 0,1-1 0 0 0,-1 0-1 0 0,0-1 1 0 0,1 0 0 0 0,-1 0 0 0 0,0-1-1 0 0,0 1 1 0 0,-1-2 0 0 0,1 1 0 0 0,8-7-1 0 0,7-5-17 0 0,0-2 0 0 0,-2 0-1 0 0,31-32 1 0 0,-45 43-16 0 0,0-1 0 0 0,0 1 0 0 0,0 1 0 0 0,14-9 0 0 0,-20 13 9 0 0,1 0 0 0 0,0 0 1 0 0,0 0-1 0 0,-1 1 0 0 0,1-1 0 0 0,0 0 0 0 0,0 1 0 0 0,0 0 0 0 0,0-1 0 0 0,0 1 0 0 0,0 0 0 0 0,0 0 0 0 0,-1 0 0 0 0,1 0 0 0 0,0 0 0 0 0,0 0 0 0 0,0 1 0 0 0,0-1 0 0 0,0 1 0 0 0,0-1 0 0 0,0 1 0 0 0,-1 0 0 0 0,1 0 0 0 0,0-1 0 0 0,-1 1 1 0 0,1 1-1 0 0,0-1 0 0 0,-1 0 0 0 0,3 2 0 0 0,0 2 14 0 0,0 0 0 0 0,0 1 0 0 0,0-1 0 0 0,-1 1 0 0 0,0-1 0 0 0,0 1 0 0 0,4 11 1 0 0,11 46 72 0 0,-16-56-81 0 0,5 29 64 0 0,-1 0 1 0 0,3 72-1 0 0,-14 73 138 0 0,4-147-194 0 0,-28 238-8 0 0,15-194 0 0 0,-3 0 0 0 0,-34 94 0 0 0,44-151 0 0 0,-2-1 0 0 0,0 1 0 0 0,-1-2 0 0 0,-1 0 0 0 0,-1 0 0 0 0,-1-1 0 0 0,-17 20 0 0 0,24-31 0 0 0,-2-1 0 0 0,1 1 0 0 0,0-1 0 0 0,-1-1 0 0 0,0 1 0 0 0,-1-1 0 0 0,-17 8 0 0 0,19-11 0 0 0,0 1 0 0 0,0-1 0 0 0,-1-1 0 0 0,1 0 0 0 0,-1 0 0 0 0,1 0 0 0 0,-1-1 0 0 0,1 0 0 0 0,-1 0 0 0 0,1-1 0 0 0,-11-1 0 0 0,8 0 0 0 0,1-1 0 0 0,0 0 0 0 0,0 0 0 0 0,0 0 0 0 0,0-1 0 0 0,0-1 0 0 0,1 1 0 0 0,-1-1 0 0 0,1-1 0 0 0,1 0 0 0 0,-11-9 0 0 0,12 9 0 0 0,1 0 0 0 0,0-1 0 0 0,0 0 0 0 0,0 0 0 0 0,1 0 0 0 0,0 0 0 0 0,0-1 0 0 0,1 1 0 0 0,0-1 0 0 0,0 0 0 0 0,1 0 0 0 0,0 0 0 0 0,-1-15 0 0 0,2 9 0 0 0,1 0 1 0 0,0 0-1 0 0,1 0 0 0 0,0 0 1 0 0,2 0-1 0 0,-1 0 1 0 0,2 0-1 0 0,0 1 0 0 0,0-1 1 0 0,2 1-1 0 0,6-14 0 0 0,-1 8-3 0 0,0 0 0 0 0,1 1 0 0 0,0 0 0 0 0,2 1 0 0 0,0 1 0 0 0,26-23 0 0 0,30-22-148 0 0,44-40 90 0 0,-86 73 88 0 0,46-59-1 0 0,79-108-17 0 0,-105 141 71 0 0,76-68-1 0 0,-121 120-78 0 0,51-42 8 0 0,-48 40-9 0 0,0 0-1 0 0,0 0 1 0 0,1 1 0 0 0,-1 0 0 0 0,1 0 0 0 0,0 0-1 0 0,8-1 1 0 0,-11 3 0 0 0,-3 0 0 0 0,0 1 0 0 0,0 0 0 0 0,-1 0 0 0 0,1 0 0 0 0,0-1 0 0 0,0 1 0 0 0,0 0 0 0 0,0 0 0 0 0,0 0 0 0 0,0 1 0 0 0,0-1 0 0 0,1 0 0 0 0,0 1 0 0 0,-1 0 0 0 0,1 0 0 0 0,-1 0 0 0 0,1 0 0 0 0,-1 0 0 0 0,1 0 0 0 0,-1 0 0 0 0,0 0 0 0 0,1 1 0 0 0,-1-1 0 0 0,1 3 0 0 0,1-1 0 0 0,0 1 0 0 0,0-1 0 0 0,0 0 0 0 0,0 0 0 0 0,0 0 0 0 0,1 0 0 0 0,-1-1 0 0 0,1 1 0 0 0,0-1 0 0 0,-1 0 0 0 0,7 2 0 0 0,-8-3 0 0 0,1-1 0 0 0,-1 1 0 0 0,1-1 0 0 0,-1 0 0 0 0,0 1 0 0 0,1-1 0 0 0,-1-1 0 0 0,1 1 0 0 0,-1 0 0 0 0,1-1 0 0 0,-1 1 0 0 0,1-1 0 0 0,-1 1 0 0 0,0-1 0 0 0,0 0 0 0 0,1 0 0 0 0,-1 0 0 0 0,0-1 0 0 0,0 1 0 0 0,0 0 0 0 0,0-1 0 0 0,2-1 0 0 0,8-8 0 0 0,0-1 0 0 0,0 0 0 0 0,-2 0 0 0 0,1-1 0 0 0,-2 0 0 0 0,0-1 0 0 0,0 0 0 0 0,-1 0 0 0 0,9-25 0 0 0,-15 34 0 0 0,0 0 0 0 0,0-1 0 0 0,-1 1 0 0 0,0-1 0 0 0,0 1 0 0 0,0-1 0 0 0,-1 1 0 0 0,0-1 0 0 0,0 0 0 0 0,-1-8 0 0 0,1 12 0 0 0,-1 1 0 0 0,1-1 0 0 0,0 1 0 0 0,-1 0 0 0 0,1-1 0 0 0,-1 1 0 0 0,0 0 0 0 0,1-1 0 0 0,-1 1 0 0 0,0 0 0 0 0,0 0 0 0 0,0 0 0 0 0,0 0 0 0 0,0 0 0 0 0,0 0 0 0 0,0 0 0 0 0,0 0 0 0 0,-2-1 0 0 0,2 2 0 0 0,-1-1 0 0 0,0 0 0 0 0,0 1 0 0 0,0 0 0 0 0,0-1 0 0 0,0 1 0 0 0,0 0 0 0 0,0 0 0 0 0,0 0 0 0 0,1 0 0 0 0,-1 0 0 0 0,0 1 0 0 0,0-1 0 0 0,0 0 0 0 0,0 1 0 0 0,0 0 0 0 0,-2 0 0 0 0,-27 13-388 0 0,21-10-311 0 0,0 1 1 0 0,0-1-1 0 0,-19 4 0 0 0,26-7 375 0 0,0-1-1 0 0,-1 0 0 0 0,1 0 0 0 0,0 0 1 0 0,-1 0-1 0 0,1 0 0 0 0,0 0 1 0 0,0-1-1 0 0,0 0 0 0 0,-1 1 0 0 0,1-1 1 0 0,0 0-1 0 0,0-1 0 0 0,0 1 0 0 0,0-1 1 0 0,0 1-1 0 0,-2-3 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0.0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0 5351 0 0,'0'0'416'0'0,"3"0"-272"0"0,-3 0-128 0 0,1 1 0 0 0,0-1 0 0 0,-1 0-1 0 0,1 0 1 0 0,0 0 0 0 0,-1 0 0 0 0,1 0 0 0 0,-1 1-1 0 0,1-1 1 0 0,0 0 0 0 0,-1 1 0 0 0,1-1-1 0 0,-1 0 1 0 0,1 1 0 0 0,-1-1 0 0 0,1 1 0 0 0,-1-1-1 0 0,1 1 1 0 0,-1-1 0 0 0,1 1 0 0 0,-1-1-1 0 0,0 1 1 0 0,1 0 0 0 0,7 20 1180 0 0,-7-17-857 0 0,0 0 0 0 0,0 0 0 0 0,1 0 0 0 0,-1-1 1 0 0,4 7-1 0 0,3-1 483 0 0,1-1 0 0 0,0 1 0 0 0,0-1 1 0 0,0-1-1 0 0,12 8 0 0 0,12 9 507 0 0,-27-22-881 0 0,62 10 1752 0 0,0 2 310 0 0,-64-13-1880 0 0,-2 1 39 0 0,0-1-551 0 0,1 0 58 0 0,-1 0 0 0 0,0 0 1 0 0,1 1-1 0 0,-1 0 1 0 0,0-1-1 0 0,3 4 1 0 0,-5-4-130 0 0,1-1 0 0 0,-1 1 0 0 0,1-1 1 0 0,-1 1-1 0 0,0-1 0 0 0,0 1 0 0 0,1 0 1 0 0,-1-1-1 0 0,0 1 0 0 0,0-1 0 0 0,0 1 1 0 0,0 0-1 0 0,1-1 0 0 0,-1 1 1 0 0,0 0-1 0 0,0-1 0 0 0,0 1 0 0 0,0-1 1 0 0,-1 1-1 0 0,1 0 0 0 0,0-1 0 0 0,0 1 1 0 0,0 0-1 0 0,0-1 0 0 0,-1 1 0 0 0,1-1 1 0 0,0 1-1 0 0,-1-1 0 0 0,1 1 0 0 0,0 0 1 0 0,-1-1-1 0 0,1 1 0 0 0,-1-1 1 0 0,1 0-1 0 0,0 1 0 0 0,-1-1 0 0 0,1 1 1 0 0,-1-1-1 0 0,0 1 0 0 0,-6 5 263 0 0,-1-1-1 0 0,0 0 1 0 0,1 0 0 0 0,-2-1-1 0 0,-14 7 1 0 0,-47 11 671 0 0,10-4-680 0 0,46-13-273 0 0,-1-1 0 0 0,-22 2 0 0 0,30-5-24 0 0,5 0-74 0 0,0-1-1 0 0,0 0 1 0 0,0 0-1 0 0,0 0 1 0 0,0 0 0 0 0,0 0-1 0 0,0 0 1 0 0,0 0-1 0 0,0-1 1 0 0,0 1-1 0 0,0-1 1 0 0,1 1 0 0 0,-5-3-1 0 0,5 3-428 0 0,0-1 0 0 0,1 0 0 0 0,-1 1 0 0 0,0-1 0 0 0,0 0-1 0 0,0 0 1 0 0,1 0 0 0 0,-1 0 0 0 0,0 0 0 0 0,1 0 0 0 0,-1 0 0 0 0,1 0 0 0 0,-1 0-1 0 0,1 0 1 0 0,-1-1 0 0 0,-2-13-7993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0.6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5671 0 0,'46'168'1891'0'0,"31"80"7089"0"0,-48-158-4956 0 0,27 145 0 0 0,-45-173-2924 0 0,7 51 72 0 0,-11-73-739 0 0,-4-26-220 0 0,-1-1 1 0 0,1 23-1 0 0,-2-19-21 0 0,0-14-182 0 0,-1 0 0 0 0,0 0 0 0 0,0 0 0 0 0,0 0-1 0 0,0 0 1 0 0,0 0 0 0 0,-1 1 0 0 0,1-2 0 0 0,-1 1-1 0 0,-1 4 1 0 0,-3 3-1573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1.0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0 372 4831 0 0,'0'0'375'0'0,"3"1"-244"0"0,6 3 822 0 0,1-1 0 0 0,0-1 0 0 0,0 0 0 0 0,0 0 0 0 0,1-1 0 0 0,-1 0-1 0 0,0-1 1 0 0,0 0 0 0 0,1-1 0 0 0,-1 0 0 0 0,0 0 0 0 0,0-1 0 0 0,0 0 0 0 0,17-7 0 0 0,-9 3-40 0 0,0-1-1 0 0,0-1 1 0 0,-1-1-1 0 0,23-14 1 0 0,34-22 853 0 0,-42 26-1034 0 0,39-28-1 0 0,-47 29-459 0 0,-9 7-139 0 0,0-1 1 0 0,25-26-1 0 0,26-34 16 0 0,-57 62-146 0 0,0 1-1 0 0,16-11 0 0 0,-7 5-1298 0 0,-14 12 453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1.4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16 291 4519 0 0,'1'3'347'0'0,"2"6"-97"0"0,1 0 0 0 0,0-1 0 0 0,8 13 0 0 0,-10-18 108 0 0,0 0-1 0 0,0-1 1 0 0,0 1-1 0 0,0-1 1 0 0,0 1-1 0 0,1-1 1 0 0,0 0-1 0 0,-1 0 1 0 0,1 0-1 0 0,0 0 1 0 0,0 0-1 0 0,0 0 1 0 0,6 1-1 0 0,-8-2-104 0 0,1-1 1 0 0,0 0-1 0 0,0 1 0 0 0,0-1 0 0 0,0 0 0 0 0,-1 0 0 0 0,1 0 1 0 0,0 0-1 0 0,0-1 0 0 0,0 1 0 0 0,0-1 0 0 0,-1 1 0 0 0,1-1 0 0 0,0 1 1 0 0,-1-1-1 0 0,1 0 0 0 0,0 0 0 0 0,-1 0 0 0 0,1 0 0 0 0,-1 0 0 0 0,1 0 1 0 0,1-2-1 0 0,3-3 235 0 0,-1 0-1 0 0,1 0 1 0 0,7-13 0 0 0,-6 9-112 0 0,17-23 544 0 0,-1-2 0 0 0,-2 0 1 0 0,31-71-1 0 0,-49 98-804 0 0,0 0 1 0 0,0-1 0 0 0,-1 1-1 0 0,0-1 1 0 0,-1 1-1 0 0,0-1 1 0 0,0 0 0 0 0,-1-15-1 0 0,-1 23-93 0 0,0-1 0 0 0,1 1 0 0 0,-1 0 0 0 0,0 0 0 0 0,0 0 0 0 0,0 1 0 0 0,0-1 0 0 0,0 0 0 0 0,-1 0 1 0 0,1 1-1 0 0,0-1 0 0 0,0 0 0 0 0,0 1 0 0 0,-1-1 0 0 0,1 1 0 0 0,0-1 0 0 0,-2 1 0 0 0,0 0 4 0 0,1-1 0 0 0,0 1-1 0 0,-1 0 1 0 0,1 1 0 0 0,-1-1 0 0 0,1 0 0 0 0,0 1 0 0 0,-1-1 0 0 0,1 1 0 0 0,0 0 0 0 0,-1 0 0 0 0,1 0-1 0 0,0 0 1 0 0,-4 2 0 0 0,-31 23 100 0 0,27-18-76 0 0,-9 6 115 0 0,-33 33-1 0 0,44-38-114 0 0,0 0 0 0 0,0 0 0 0 0,1 1 0 0 0,0 0-1 0 0,-9 19 1 0 0,5-5 82 0 0,1 1 0 0 0,1 0 0 0 0,2 1 0 0 0,-7 33 0 0 0,9-25 649 0 0,-2 61-1 0 0,8-81-467 0 0,-1 1 0 0 0,2-1 0 0 0,0 0 0 0 0,0 0-1 0 0,1 0 1 0 0,1-1 0 0 0,6 16 0 0 0,-8-26-169 0 0,0 1 1 0 0,0-1-1 0 0,1 0 1 0 0,-1 0-1 0 0,1 0 1 0 0,0-1-1 0 0,0 1 0 0 0,0 0 1 0 0,4 1-1 0 0,-1 1 133 0 0,-3-3-221 0 0,0 0 1 0 0,0-1-1 0 0,0 1 1 0 0,0-1-1 0 0,1 1 1 0 0,-1-1 0 0 0,1 0-1 0 0,-1-1 1 0 0,1 1-1 0 0,3 0 1 0 0,-3-1-3 0 0,1 1-38 0 0,1-1 1 0 0,0 0-1 0 0,0 0 1 0 0,-1-1-1 0 0,1 0 1 0 0,0 0-1 0 0,-1 0 1 0 0,9-3-1 0 0,1-2 17 0 0,25-13 0 0 0,-27 11-34 0 0,0-1 0 0 0,0-1 0 0 0,-1 0 0 0 0,19-19 0 0 0,-7 5 0 0 0,-7 7-1063 0 0,22-26 0 0 0,-23 22-1865 0 0,-2 0 1 0 0,22-42-1 0 0,-22 36-6491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1.8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2759 0 0,'1'2'3624'0'0,"7"10"-1204"0"0,0 1-1 0 0,8 18 0 0 0,-7-11-855 0 0,-1 1 0 0 0,7 33 0 0 0,4 20 744 0 0,8 32 482 0 0,54 300 3677 0 0,-34-156-4506 0 0,-19-91-1277 0 0,-15-79-547 0 0,5 27-50 0 0,-13-78-128 0 0,-5-29-10 0 0,0 0 0 0 0,-1 0 1 0 0,1 0-1 0 0,0 0 0 0 0,0 0 1 0 0,0 0-1 0 0,0 0 0 0 0,0 0 0 0 0,0 0 1 0 0,0 0-1 0 0,0 0 0 0 0,0 0 1 0 0,0 0-1 0 0,0 0 0 0 0,0 0 1 0 0,0 0-1 0 0,-1 0 0 0 0,1 0 1 0 0,0 0-1 0 0,0 0 0 0 0,0 0 0 0 0,0 0 1 0 0,0 0-1 0 0,-1 2-1267 0 0,-6-13-555 0 0,-8-17-6914 0 0,7 10 343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2.1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1 10879 0 0,'0'3'316'0'0,"-7"10"467"0"0,-2 4-1155 0 0,9-16 1147 0 0,2 1-13 0 0,20 12 577 0 0,2-1-1 0 0,0-2 0 0 0,29 11 1 0 0,-1-5 1456 0 0,-22-8-1323 0 0,48 22 0 0 0,-77-31-1089 0 0,2 2 38 0 0,-1-1-333 0 0,0 0 0 0 0,0 0 0 0 0,0 0 0 0 0,0 0 0 0 0,0 1 0 0 0,-1-1 0 0 0,1 0 0 0 0,0 1 0 0 0,-1 0 0 0 0,1-1 0 0 0,-1 1-1 0 0,0 0 1 0 0,0-1 0 0 0,1 1 0 0 0,-1 0 0 0 0,0 0 0 0 0,0 0 0 0 0,-1 0 0 0 0,1 0 0 0 0,0 0 0 0 0,-1 1 0 0 0,1-1-1 0 0,-1 0 1 0 0,0 0 0 0 0,0 0 0 0 0,0 0 0 0 0,0 1 0 0 0,0-1 0 0 0,0 0 0 0 0,-1 3 0 0 0,-1 3 51 0 0,-1 0 0 0 0,1 0 0 0 0,-1 0 0 0 0,-1-1 0 0 0,0 0 1 0 0,0 1-1 0 0,0-2 0 0 0,-8 11 0 0 0,-6 3 174 0 0,-24 23 0 0 0,19-21-154 0 0,-1 2-256 0 0,-44 33-1 0 0,57-49-4518 0 0,-20 10 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2.7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0 359 6911 0 0,'0'0'528'0'0,"2"0"-341"0"0,6 0-134 0 0,-6 0-15 0 0,0-1 1 0 0,0 0-1 0 0,0 1 0 0 0,0-1 0 0 0,0 0 0 0 0,-1 0 0 0 0,1 0 0 0 0,0 0 0 0 0,0-1 0 0 0,-1 1 0 0 0,1 0 0 0 0,0-1 0 0 0,1-2 0 0 0,-1 3 21 0 0,3-5 42 0 0,0 0 0 0 0,-1 0 0 0 0,0 0-1 0 0,0 0 1 0 0,0-1 0 0 0,0 0 0 0 0,-1 1-1 0 0,3-12 1 0 0,5-8 232 0 0,-6 11-80 0 0,0 1-1 0 0,-1-1 0 0 0,-1 0 1 0 0,0-1-1 0 0,-1 1 0 0 0,0-25 1 0 0,0 13 136 0 0,-1 18-288 0 0,-1-1-1 0 0,0 1 1 0 0,0-1-1 0 0,-1 1 1 0 0,0-1-1 0 0,-1 1 1 0 0,-4-13-1 0 0,6 20 167 0 0,-11 40 529 0 0,10-32-706 0 0,0 0 0 0 0,1 0 0 0 0,0 0 1 0 0,1 0-1 0 0,-1 0 0 0 0,1 0 0 0 0,2 7 0 0 0,7 61 810 0 0,21 88 1683 0 0,-26-128-2062 0 0,15 73 421 0 0,5 34-12 0 0,-25-134-895 0 0,1-1 0 0 0,-1 1-1 0 0,0 0 1 0 0,0-1 0 0 0,-1 1-1 0 0,0-1 1 0 0,0 1 0 0 0,-1-1-1 0 0,1 1 1 0 0,-1-1 0 0 0,-1 0-1 0 0,1 0 1 0 0,-6 10 0 0 0,6-12-1 0 0,0 0 1 0 0,1 0-1 0 0,-1 0 1 0 0,1 0-1 0 0,0 0 1 0 0,0 4-1 0 0,0-4 3 0 0,1 0-1 0 0,-1 0 1 0 0,0 0 0 0 0,0-1-1 0 0,-1 1 1 0 0,1-1 0 0 0,-4 7-1 0 0,1-4 33 0 0,-1-1 0 0 0,0 0 0 0 0,0 0 0 0 0,0 0 0 0 0,0-1 0 0 0,-1 1-1 0 0,-6 3 1 0 0,2-1 35 0 0,-12 14 1010 0 0,21-20-195 0 0,2 1-532 0 0,-1-1-323 0 0,0 0 0 0 0,1 0 0 0 0,0 0 0 0 0,-1 0 0 0 0,1 0 0 0 0,0 0 0 0 0,-1 0 0 0 0,1 0 0 0 0,0-1 1 0 0,0 1-1 0 0,0 0 0 0 0,-1 0 0 0 0,1-1 0 0 0,0 1 0 0 0,0-1 0 0 0,0 1 0 0 0,0-1 0 0 0,0 1 0 0 0,2-1 0 0 0,0 1 26 0 0,0 0-1 0 0,0 0 1 0 0,0-1-1 0 0,1 0 1 0 0,-1 1-1 0 0,6-2 1 0 0,4 0 141 0 0,0-1-1 0 0,19-6 1 0 0,-29 7-154 0 0,157-45 1595 0 0,-123 33-1000 0 0,-1-2 0 0 0,43-23 0 0 0,-29 5 255 0 0,-40 26-805 0 0,-9 6-111 0 0,0 0 0 0 0,0 0 0 0 0,0-1 0 0 0,1 1 0 0 0,-1 0 0 0 0,0-1 0 0 0,-1 1 0 0 0,1 0 0 0 0,0-1 0 0 0,0 1 0 0 0,0-1 0 0 0,0-2 0 0 0,0 2-26 0 0,-1 0-330 0 0,-1 1-146 0 0,-5-7-1685 0 0,-4 1-4604 0 0,-6 3-2677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3.4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1 7199 0 0,'-36'34'555'0'0,"34"-31"-532"0"0,0 0 1 0 0,1-1-1 0 0,-1 1 1 0 0,1 0-1 0 0,-1 0 0 0 0,1 0 1 0 0,0 0-1 0 0,0 0 0 0 0,0 0 1 0 0,0 0-1 0 0,1 0 1 0 0,0 0-1 0 0,-1 1 0 0 0,1-1 1 0 0,0 0-1 0 0,1 5 0 0 0,-1-1 211 0 0,0-4-54 0 0,0 1 1 0 0,1-1-1 0 0,-1 1 1 0 0,1-1-1 0 0,0 0 1 0 0,0 1-1 0 0,0-1 1 0 0,1 0-1 0 0,-1 0 1 0 0,1 0-1 0 0,0 0 1 0 0,-1 0-1 0 0,1 0 1 0 0,1 0-1 0 0,-1 0 1 0 0,0-1-1 0 0,4 4 1 0 0,5 3 809 0 0,0-1 0 0 0,1 0 0 0 0,13 7 1 0 0,5 4-157 0 0,15 11 851 0 0,-11-8 419 0 0,-1 2 0 0 0,47 42 0 0 0,-74-61-1927 0 0,-1 1 0 0 0,0-1 1 0 0,-1 1-1 0 0,1 0 0 0 0,-1 0 0 0 0,0 1 1 0 0,-1-1-1 0 0,5 12 0 0 0,-7-15-67 0 0,0 0-1 0 0,0 0 1 0 0,-1 0-1 0 0,1 0 1 0 0,-1 0-1 0 0,0 0 1 0 0,0 0-1 0 0,0 0 1 0 0,0 0-1 0 0,-1 0 1 0 0,1-1-1 0 0,-1 1 1 0 0,0 0-1 0 0,0 0 1 0 0,0 0 0 0 0,0 0-1 0 0,0-1 1 0 0,-1 1-1 0 0,1 0 1 0 0,-1-1-1 0 0,1 1 1 0 0,-1-1-1 0 0,-4 4 1 0 0,3-3 43 0 0,-1 0-1 0 0,0 0 1 0 0,1 0 0 0 0,-1-1 0 0 0,0 1 0 0 0,0-1 0 0 0,0 0-1 0 0,0 0 1 0 0,-1-1 0 0 0,1 1 0 0 0,-1-1 0 0 0,1 0-1 0 0,-1 0 1 0 0,1 0 0 0 0,-9-1 0 0 0,-3 1-72 0 0,1-2 1 0 0,-1 0-1 0 0,-19-5 0 0 0,26 4-242 0 0,1 0 0 0 0,0 0 0 0 0,0-1-1 0 0,0 0 1 0 0,0 0 0 0 0,0-1-1 0 0,1 0 1 0 0,0-1 0 0 0,0 1 0 0 0,0-2-1 0 0,0 1 1 0 0,1-1 0 0 0,-8-8 0 0 0,8 8-998 0 0,1-1 1 0 0,0 0 0 0 0,0 0-1 0 0,1-1 1 0 0,0 1 0 0 0,1-1-1 0 0,-1 0 1 0 0,-2-10 0 0 0,-4-22-6949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3.8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13847 0 0,'6'10'321'0'0,"0"-1"0"0"0,-1 2 0 0 0,-1-1-1 0 0,4 12 1 0 0,3 5 574 0 0,110 333 6132 0 0,-65-179-4208 0 0,8 23 365 0 0,36 108 174 0 0,-89-277-3998 0 0,-7-20-2276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7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 3335 0 0,'-5'11'174'0'0,"1"-5"57"0"0,1 0 0 0 0,1 0-1 0 0,-1 1 1 0 0,-1 6 0 0 0,3-9 463 0 0,1-1-1 0 0,-1 1 1 0 0,1-1 0 0 0,0 1 0 0 0,0-1 0 0 0,1 6-1 0 0,-1 2 2503 0 0,-1-10-2978 0 0,1 0 0 0 0,0 0 1 0 0,0 0-1 0 0,0 0 1 0 0,0 0-1 0 0,0 0 0 0 0,0 0 1 0 0,0 0-1 0 0,0 0 1 0 0,1 0-1 0 0,-1 0 1 0 0,1 2-1 0 0,11 31 3132 0 0,-6-15-3213 0 0,0-1-5040 0 0,0-3-1156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4.1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0 369 10879 0 0,'0'0'839'0'0,"2"-1"-550"0"0,6-3-1 0 0,0 1 1 0 0,0 0-1 0 0,0 0 0 0 0,0 1 0 0 0,1 0 0 0 0,0 0 0 0 0,10 0 1 0 0,-1 2 472 0 0,-1 0 1 0 0,31 5 0 0 0,-28-2-134 0 0,0-1 0 0 0,-1-1 1 0 0,1-1-1 0 0,0 0 0 0 0,0-2 0 0 0,-1 0 1 0 0,1-1-1 0 0,-1-1 0 0 0,21-7 0 0 0,-2-3-286 0 0,-1-1 0 0 0,0-2 0 0 0,61-37 0 0 0,-77 38-139 0 0,0-1-1 0 0,28-29 0 0 0,-41 37-126 0 0,-1-1-1 0 0,1 0 1 0 0,-2 0-1 0 0,7-12 1 0 0,1-1 107 0 0,-11 17-66 0 0,0 0 0 0 0,1 1-1 0 0,-2-1 1 0 0,1-1 0 0 0,-1 1-1 0 0,0 0 1 0 0,0 0 0 0 0,-1-1-1 0 0,2-11 1 0 0,-13 22 51 0 0,7-2-136 0 0,0 1 0 0 0,-1 0 0 0 0,1 0-1 0 0,0 0 1 0 0,0 0 0 0 0,0 1 0 0 0,1-1 0 0 0,-1 1 0 0 0,1 0 0 0 0,-3 5-1 0 0,-8 12 83 0 0,5-8-21 0 0,0 0 0 0 0,0 0 0 0 0,1 1 0 0 0,1-1 0 0 0,0 2 0 0 0,1-1 0 0 0,1 0 0 0 0,0 1 0 0 0,1 0 0 0 0,1 0 0 0 0,0 0 0 0 0,1 0 0 0 0,0 0 0 0 0,1 1 0 0 0,1-1 0 0 0,5 26 0 0 0,-2-19 209 0 0,1-1 1 0 0,1 0-1 0 0,1-1 0 0 0,1 0 0 0 0,1 0 0 0 0,11 19 0 0 0,-17-34-221 0 0,0 0 0 0 0,0-1 0 0 0,1 1 0 0 0,0-1 0 0 0,0 1 1 0 0,0-1-1 0 0,0-1 0 0 0,1 1 0 0 0,0-1 0 0 0,9 6 0 0 0,-12-8-64 0 0,0 0 1 0 0,0 0-1 0 0,0 0 0 0 0,0-1 1 0 0,0 1-1 0 0,0-1 0 0 0,0 1 1 0 0,0-1-1 0 0,0 0 0 0 0,1 0 1 0 0,-1 0-1 0 0,0 0 0 0 0,0 0 1 0 0,0 0-1 0 0,0 0 0 0 0,0-1 1 0 0,0 1-1 0 0,0-1 0 0 0,0 0 1 0 0,0 0-1 0 0,0 1 0 0 0,0-1 1 0 0,0 0-1 0 0,0-1 0 0 0,0 1 1 0 0,0 0-1 0 0,-1 0 0 0 0,1-1 1 0 0,-1 1-1 0 0,1-1 0 0 0,2-3 1 0 0,0-2-157 0 0,1 0 0 0 0,-1 0 0 0 0,0 0 1 0 0,-1-1-1 0 0,0 0 0 0 0,0 1 0 0 0,1-9 1 0 0,10-58-2574 0 0,-11 54 1620 0 0,5-28-6878 0 0,0 12-441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4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5695 0 0,'3'18'325'0'0,"0"1"0"0"0,1 28 0 0 0,-4-29 762 0 0,2 1-1 0 0,5 26 1 0 0,19 43 3861 0 0,38 86 0 0 0,0-4-1387 0 0,13 109-198 0 0,-17 5-721 0 0,-53-250-2395 0 0,7 71 297 0 0,-10-72-974 0 0,0 0 0 0 0,17 59 1 0 0,-21-91-255 0 0,6-36-11459 0 0,-2 2 5171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4.9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21 13391 0 0,'0'-1'1027'0'0,"-1"-4"-763"0"0,1 5-268 0 0,0-1 0 0 0,0 1 0 0 0,0 0 0 0 0,0 0-1 0 0,0-1 1 0 0,0 1 0 0 0,0 0 0 0 0,0 0 0 0 0,0-1 0 0 0,0 1 0 0 0,0 0-1 0 0,0 0 1 0 0,0-1 0 0 0,0 1 0 0 0,0 0 0 0 0,0 0 0 0 0,0-1 0 0 0,0 1-1 0 0,0 0 1 0 0,0 0 0 0 0,0 0 0 0 0,1-1 0 0 0,-1 1 0 0 0,0 0-1 0 0,0 0 1 0 0,0-1 0 0 0,0 1 0 0 0,1 0 0 0 0,-1 0 0 0 0,0 0 0 0 0,0 0-1 0 0,0-1 1 0 0,1 1 0 0 0,-1 0 0 0 0,0 0 0 0 0,0 0 0 0 0,0 0 0 0 0,1 0-1 0 0,-1 0 1 0 0,0 0 0 0 0,0 0 0 0 0,1 0 0 0 0,-1 0 0 0 0,0-1-1 0 0,1 1 1 0 0,20-2 339 0 0,1 0-1 0 0,0 1 0 0 0,0 1 0 0 0,41 5 1 0 0,-12 3 946 0 0,49 14 0 0 0,36 23 4272 0 0,-133-44-5492 0 0,-1 0 0 0 0,0 0 1 0 0,0 0-1 0 0,0 1 0 0 0,0-1 1 0 0,0 1-1 0 0,0-1 0 0 0,0 1 1 0 0,0 0-1 0 0,0 0 0 0 0,-1 0 1 0 0,1 0-1 0 0,-1 0 0 0 0,1 0 1 0 0,-1 0-1 0 0,0 0 0 0 0,0 0 1 0 0,0 1-1 0 0,0-1 0 0 0,0 0 1 0 0,0 1-1 0 0,-1-1 0 0 0,1 1 1 0 0,-1-1-1 0 0,0 1 0 0 0,0-1 1 0 0,0 1-1 0 0,0-1 0 0 0,0 4 1 0 0,-2 7 176 0 0,0-1 0 0 0,-1 0 1 0 0,-1 0-1 0 0,-6 18 0 0 0,4-15 140 0 0,0 2-172 0 0,-2-1 0 0 0,0 0-1 0 0,0 0 1 0 0,-2 0 0 0 0,0-1 0 0 0,-14 15 0 0 0,-78 77 422 0 0,50-57-473 0 0,-8 11-584 0 0,-92 70 1 0 0,149-129-1142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5.3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36 232 5351 0 0,'-1'-8'79'0'0,"2"1"-1"0"0,-1-1 1 0 0,1 1-1 0 0,0-1 1 0 0,1 1-1 0 0,-1 0 1 0 0,1-1-1 0 0,1 1 0 0 0,0 0 1 0 0,0 0-1 0 0,0 1 1 0 0,1-1-1 0 0,6-8 1 0 0,-4 7 270 0 0,0 0 0 0 0,1 0 1 0 0,0 1-1 0 0,0 0 1 0 0,1 0-1 0 0,0 1 0 0 0,0 0 1 0 0,1 0-1 0 0,12-6 0 0 0,-10 7 328 0 0,57-25 3345 0 0,-59 27-3441 0 0,-1 1 0 0 0,1 0 1 0 0,-1 0-1 0 0,1 1 0 0 0,0 0 1 0 0,12 0-1 0 0,-16 1-280 0 0,-1 1-1 0 0,1 0 0 0 0,-1 0 1 0 0,0 0-1 0 0,1 1 0 0 0,-1-1 1 0 0,5 4-1 0 0,-4-3 63 0 0,0 0 1 0 0,-1 0-1 0 0,1 0 0 0 0,0-1 1 0 0,6 1-1 0 0,-8-1-237 0 0,0 0 0 0 0,0-1 1 0 0,0 1-1 0 0,0 0 0 0 0,0 0 0 0 0,-1 1 1 0 0,1-1-1 0 0,0 0 0 0 0,-1 1 0 0 0,1 0 0 0 0,-1 0 1 0 0,0 0-1 0 0,4 3 0 0 0,-5-4-92 0 0,1 1-1 0 0,-1 0 0 0 0,0 0 0 0 0,1-1 1 0 0,-1 1-1 0 0,0 0 0 0 0,0 0 1 0 0,0 0-1 0 0,0 0 0 0 0,0 1 0 0 0,-1-1 1 0 0,1 0-1 0 0,-1 0 0 0 0,1 0 1 0 0,-1 1-1 0 0,0-1 0 0 0,0 4 0 0 0,-1 29 178 0 0,1-27-178 0 0,0 1 0 0 0,0-1 0 0 0,-1 0 0 0 0,-2 9 0 0 0,-1 2 15 0 0,-1 0-1 0 0,-1 0 1 0 0,-1-1-1 0 0,-1 0 0 0 0,0 0 1 0 0,-1-1-1 0 0,-1 0 1 0 0,-17 21-1 0 0,7-13 113 0 0,-2 0 0 0 0,-1-2-1 0 0,-1 0 1 0 0,-1-2 0 0 0,-47 32 0 0 0,42-35 233 0 0,1 2 0 0 0,1 1 0 0 0,-37 35 0 0 0,64-56-337 0 0,0 1 0 0 0,0 0 0 0 0,1 0 1 0 0,-1 0-1 0 0,0 0 0 0 0,0 0 0 0 0,0 0 1 0 0,1 0-1 0 0,-1 0 0 0 0,0 1 0 0 0,1-1 1 0 0,-1 0-1 0 0,1 0 0 0 0,-1 0 0 0 0,1 1 1 0 0,0-1-1 0 0,0 0 0 0 0,-1 1 0 0 0,1-1 0 0 0,0 0 1 0 0,0 1-1 0 0,1 1 0 0 0,-1-2-31 0 0,1 0-1 0 0,-1 0 1 0 0,1 0-1 0 0,0 0 0 0 0,-1-1 1 0 0,1 1-1 0 0,0 0 1 0 0,0 0-1 0 0,-1-1 1 0 0,1 1-1 0 0,0-1 0 0 0,0 1 1 0 0,0-1-1 0 0,0 1 1 0 0,0-1-1 0 0,0 1 1 0 0,0-1-1 0 0,0 0 1 0 0,0 1-1 0 0,0-1 0 0 0,0 0 1 0 0,0 0-1 0 0,0 0 1 0 0,0 0-1 0 0,0 0 1 0 0,2 0-1 0 0,6-1 105 0 0,1-1 1 0 0,-1 0-1 0 0,0 0 1 0 0,0-1-1 0 0,0 0 1 0 0,-1-1-1 0 0,11-5 0 0 0,3-1 71 0 0,18-7-30 0 0,71-43-1 0 0,-88 45-120 0 0,0-1 1 0 0,-1-1-1 0 0,-1-2 0 0 0,20-21 0 0 0,9-16-757 0 0,84-84-5013 0 0,-108 121-1074 0 0,4 3-1661 0 0</inkml:trace>
  <inkml:trace contextRef="#ctx0" brushRef="#br0" timeOffset="1">1139 471 26063 0 0,'-6'13'2312'0'0,"2"-2"-1848"0"0,3-3-368 0 0,-2-2-216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6.8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48 224 3423 0 0,'-46'-34'264'0'0,"46"34"-262"0"0,0 0-1 0 0,0 0 1 0 0,0 0-1 0 0,0 0 1 0 0,-1 0-1 0 0,1 0 1 0 0,0 0-1 0 0,0 0 1 0 0,0 0-1 0 0,0 0 1 0 0,0 0-1 0 0,0 0 1 0 0,0-1-1 0 0,0 1 1 0 0,0 0-1 0 0,0 0 1 0 0,0 0-1 0 0,0 0 1 0 0,0 0-1 0 0,0 0 1 0 0,0 0-1 0 0,0 0 1 0 0,0 0-1 0 0,-1 0 1 0 0,1 0-1 0 0,0-1 1 0 0,0 1-1 0 0,0 0 1 0 0,0 0-1 0 0,0 0 0 0 0,0 0 1 0 0,0 0-1 0 0,0 0 1 0 0,0 0-1 0 0,1 0 1 0 0,-1 0-1 0 0,0-1 1 0 0,0 1-1 0 0,0 0 1 0 0,0 0-1 0 0,0 0 1 0 0,0 0-1 0 0,0 0 1 0 0,0 0-1 0 0,0 0 1 0 0,0 0-1 0 0,0 0 1 0 0,0 0-1 0 0,0 0 1 0 0,0 0-1 0 0,0 0 1 0 0,1-1-1 0 0,6 1 21 0 0,19 2-15 0 0,-14 0 79 0 0,0-2 151 0 0,43 4 1254 0 0,-45-3-1114 0 0,0-1 0 0 0,18 0-1 0 0,9-1 307 0 0,-4 2-1 0 0,0-2 0 0 0,37-4-1 0 0,110-7 2316 0 0,-72 7-1922 0 0,82-15 307 0 0,-54 5-798 0 0,23-3-35 0 0,1-1-54 0 0,-40 7-133 0 0,161-17 425 0 0,-12 3-166 0 0,-164 8-586 0 0,-61 9-5044 0 0,-22 3-721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7.2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167 17 2847 0 0,'4'0'214'0'0,"20"-1"-171"0"0,-13 1 83 0 0,1 0 1 0 0,19-4-1 0 0,-19 2 351 0 0,25-2-1 0 0,-2 2 307 0 0,-5 1 132 0 0,-25 2-618 0 0,-1-1 1 0 0,0 0-1 0 0,0 0 1 0 0,1 0 0 0 0,7-2-1 0 0,-11 2-97 0 0,0 0 0 0 0,-1-1 0 0 0,1 1 0 0 0,0 0 1 0 0,0 0-1 0 0,0 0 0 0 0,0 0 0 0 0,0 0 0 0 0,-1 0 0 0 0,1 0 0 0 0,0 0 0 0 0,0 0 0 0 0,0 0 0 0 0,0 0 0 0 0,1 1 0 0 0,-2-1-115 0 0,0 0 0 0 0,1 1 1 0 0,-1-1-1 0 0,0 0 0 0 0,0 0 0 0 0,0 1 1 0 0,0-1-1 0 0,0 0 0 0 0,0 0 0 0 0,0 1 1 0 0,1-1-1 0 0,-1 0 0 0 0,0 1 0 0 0,0-1 1 0 0,0 0-1 0 0,0 0 0 0 0,0 1 0 0 0,0-1 1 0 0,0 0-1 0 0,-1 0 0 0 0,1 1 0 0 0,0-1 1 0 0,0 0-1 0 0,0 1 0 0 0,0-1 0 0 0,0 0 1 0 0,0 0-1 0 0,0 1 0 0 0,-1-1 0 0 0,1 0 1 0 0,-2 3 275 0 0,0 0 1 0 0,0-1-1 0 0,0 1 0 0 0,0-1 1 0 0,0 1-1 0 0,-1-1 1 0 0,-4 3-1 0 0,-18 12 989 0 0,-1 2-627 0 0,-1-2-1 0 0,0 0 0 0 0,-34 13 1 0 0,21-15-1019 0 0,-51 12-1 0 0,33-14-5654 0 0,24-7-232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7.8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0 340 4031 0 0,'8'-8'83'0'0,"-1"0"0"0"0,0 0 0 0 0,0 0-1 0 0,-1-1 1 0 0,0 0 0 0 0,6-11 0 0 0,-6 9 164 0 0,34-67 1244 0 0,2-4 111 0 0,-35 71-1099 0 0,2-4 843 0 0,16-20 0 0 0,-22 31-972 0 0,0 1 0 0 0,0-1 1 0 0,1 1-1 0 0,-1 0 1 0 0,1 0-1 0 0,0 0 1 0 0,0 0-1 0 0,0 1 0 0 0,9-4 1 0 0,-11 5-270 0 0,-1 0-1 0 0,1 1 1 0 0,0-1 0 0 0,0 1-1 0 0,-1 0 1 0 0,1-1 0 0 0,0 1-1 0 0,0 0 1 0 0,0 0 0 0 0,-1 0-1 0 0,1 1 1 0 0,0-1-1 0 0,0 0 1 0 0,0 1 0 0 0,-1-1-1 0 0,1 1 1 0 0,0-1 0 0 0,-1 1-1 0 0,1 0 1 0 0,0 0 0 0 0,-1-1-1 0 0,1 1 1 0 0,-1 1 0 0 0,1-1-1 0 0,-1 0 1 0 0,0 0 0 0 0,1 0-1 0 0,-1 1 1 0 0,0-1 0 0 0,0 1-1 0 0,0-1 1 0 0,0 1 0 0 0,0-1-1 0 0,0 3 1 0 0,3 3 54 0 0,-1 0 1 0 0,0 1 0 0 0,0 0-1 0 0,-1-1 1 0 0,0 1-1 0 0,0 9 1 0 0,-1-8-29 0 0,-1-1 0 0 0,0 1-1 0 0,0 0 1 0 0,-1 0 0 0 0,-3 13 0 0 0,2-14-105 0 0,0 1 1 0 0,1-1-1 0 0,0 0 1 0 0,1 1-1 0 0,0-1 1 0 0,1 13 0 0 0,5 6-2625 0 0,5-24-3268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8.2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164 13 2847 0 0,'-7'-8'368'0'0,"6"8"-372"0"0,-8-4 823 0 0,9 4-799 0 0,1 0 1 0 0,-1 0 0 0 0,0 0 0 0 0,0 0 0 0 0,0 0-1 0 0,0 0 1 0 0,0 0 0 0 0,0 0 0 0 0,0 0 0 0 0,0 0 0 0 0,0 0-1 0 0,0 1 1 0 0,0-1 0 0 0,0 0 0 0 0,0 0 0 0 0,0 0 0 0 0,0 0-1 0 0,0 0 1 0 0,0 0 0 0 0,0 0 0 0 0,1 0 0 0 0,-1 0 0 0 0,0 1-1 0 0,0-1 1 0 0,0 0 0 0 0,0 0 0 0 0,0 0 0 0 0,0 0-1 0 0,0 0 1 0 0,-1 0 0 0 0,1 0 0 0 0,0 0 0 0 0,0 0 0 0 0,0 0-1 0 0,0 1 1 0 0,0-1 0 0 0,0 0 0 0 0,0 0 0 0 0,0 0 0 0 0,0 0-1 0 0,0 0 1 0 0,0 0 0 0 0,0 0 0 0 0,0 0 0 0 0,0 0 0 0 0,0 0-1 0 0,0 0 1 0 0,0 0 0 0 0,-1 0 0 0 0,1 1 0 0 0,0-1-1 0 0,0 0 1 0 0,0 0 0 0 0,0 0 0 0 0,0 0 0 0 0,0 0 0 0 0,0 0-1 0 0,0 0 1 0 0,0 0 0 0 0,0 0 0 0 0,-1 0 0 0 0,2 1 126 0 0,-1 0 1 0 0,0-1-1 0 0,0 1 1 0 0,0 0 0 0 0,0 0-1 0 0,1 0 1 0 0,-1 0-1 0 0,0 0 1 0 0,-1 0-1 0 0,1 0 1 0 0,0 0-1 0 0,0 0 1 0 0,0 0 0 0 0,-1 0-1 0 0,1-1 1 0 0,0 1-1 0 0,-1 0 1 0 0,1 0-1 0 0,0 0 1 0 0,-1 0 0 0 0,1-1-1 0 0,-1 1 1 0 0,0 0-1 0 0,1-1 1 0 0,-1 1-1 0 0,0 0 1 0 0,-1 0-1 0 0,1 0-65 0 0,0 0-1 0 0,0 0 0 0 0,1 0 0 0 0,-1 1 0 0 0,0-1 0 0 0,0 0 0 0 0,0 0 0 0 0,1 0 0 0 0,-1 1 1 0 0,1-1-1 0 0,-1 0 0 0 0,1 1 0 0 0,-1-1 0 0 0,1 1 0 0 0,0-1 0 0 0,0 2 0 0 0,0 9 686 0 0,0 0 0 0 0,0 0 0 0 0,-4 18 0 0 0,3-17-227 0 0,-1 1 0 0 0,2 22 0 0 0,11 136 4716 0 0,-14 82-2804 0 0,-1-44-1680 0 0,4 416 1564 0 0,0-585-2156 0 0,0 27 237 0 0,-3 0 0 0 0,-13 74 0 0 0,13-127-351 0 0,-20 141 709 0 0,19-101-368 0 0,-2-1-1 0 0,-22 88 1 0 0,-2-21 221 0 0,29-119-572 0 0,-3-10-688 0 0,-2-45-2264 0 0,5 17-5706 0 0,2 15 660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9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0 642 2359 0 0,'18'-11'84'0'0,"0"-1"0"0"0,19-17-1 0 0,-6 4 346 0 0,121-107 1856 0 0,-16 12-360 0 0,88-43 3327 0 0,-177 134-4140 0 0,0 2 1 0 0,2 2 0 0 0,54-20-1 0 0,-95 42-1372 0 0,35-11 955 0 0,-17 8-5860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0.0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 2815 0 0,'22'-4'474'0'0,"0"0"-1"0"0,1 1 0 0 0,-1 1 0 0 0,0 1 0 0 0,1 1 0 0 0,29 4 0 0 0,-44-4 113 0 0,1 2-1 0 0,-1-1 1 0 0,1 1-1 0 0,-1 1 1 0 0,1-1-1 0 0,12 8 1 0 0,-19-10-382 0 0,0 1 1 0 0,0 0 0 0 0,0 1 0 0 0,0-1-1 0 0,0 0 1 0 0,-1 0 0 0 0,1 1 0 0 0,0-1-1 0 0,-1 1 1 0 0,1-1 0 0 0,-1 1 0 0 0,0 0-1 0 0,1 0 1 0 0,-1 0 0 0 0,0-1 0 0 0,0 1-1 0 0,0 0 1 0 0,0 0 0 0 0,-1 1-1 0 0,1-1 1 0 0,0 0 0 0 0,-1 0 0 0 0,0 0-1 0 0,1 0 1 0 0,-1 0 0 0 0,0 1 0 0 0,0-1-1 0 0,0 0 1 0 0,0 0 0 0 0,-1 4 0 0 0,-2 17 990 0 0,3-20-1049 0 0,0 0-1 0 0,0 0 1 0 0,0-1-1 0 0,-1 1 1 0 0,1 0-1 0 0,-1 0 1 0 0,1 0-1 0 0,-1-1 1 0 0,-2 5-1 0 0,-24 29 1149 0 0,24-29-1132 0 0,-1 1 1 0 0,-1-1 0 0 0,1 0 0 0 0,-1 0 0 0 0,-1 0-1 0 0,1-1 1 0 0,-1 0 0 0 0,-7 6 0 0 0,1-1-253 0 0,0 1-1 0 0,-10 13 1 0 0,-6 10-5340 0 0,7-7-1564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8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69 2359 0 0,'0'0'666'0'0,"3"0"-170"0"0,17 0 1219 0 0,22 2 1 0 0,-21-1-1069 0 0,-12-1-286 0 0,0 1-1 0 0,0-2 1 0 0,0 1-1 0 0,1-1 1 0 0,-1-1 0 0 0,0 0-1 0 0,-1 0 1 0 0,1 0-1 0 0,0-1 1 0 0,-1-1-1 0 0,1 1 1 0 0,-1-1-1 0 0,0-1 1 0 0,13-9-1 0 0,8-1 441 0 0,-21 12-651 0 0,-8 3-143 0 0,0 0 1 0 0,0 0-1 0 0,0 0 1 0 0,1 0-1 0 0,-1 0 1 0 0,0 0-1 0 0,0 0 1 0 0,0 0-1 0 0,1 0 1 0 0,-1 0-1 0 0,0 0 0 0 0,0-1 1 0 0,0 1-1 0 0,1 0 1 0 0,-1 0-1 0 0,0 0 1 0 0,0 0-1 0 0,0 0 1 0 0,0 0-1 0 0,0-1 1 0 0,1 1-1 0 0,-1 0 0 0 0,0 0 1 0 0,0 0-1 0 0,0-1 1 0 0,0 1-1 0 0,0 0 1 0 0,0 0-1 0 0,0 0 1 0 0,0 0-1 0 0,0-1 1 0 0,0 1-1 0 0,0 0 1 0 0,0 0-1 0 0,0-1 0 0 0,2-1 42 0 0,10-2 489 0 0,-10 3-709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2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2527 0 0,'185'29'219'0'0,"-87"-11"-102"0"0,426 78 3126 0 0,-23 39-2291 0 0,48 58-569 0 0,-219-89-128 0 0,-88-30-80 0 0,-145-42-103 0 0,311 103 154 0 0,-8 22-172 0 0,-265-95-94 0 0,106 45-2426 0 0,-160-75 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6.1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3247 0 0,'2'1'251'0'0,"2"2"-84"0"0,-1-1-1 0 0,1 1 1 0 0,-1 0-1 0 0,1 0 1 0 0,-1 0-1 0 0,0 0 1 0 0,0 0-1 0 0,0 1 1 0 0,-1-1 0 0 0,1 1-1 0 0,-1 0 1 0 0,0-1-1 0 0,3 9 1 0 0,3 4 640 0 0,7 15 704 0 0,-1 0 1 0 0,-2 2 0 0 0,16 65-1 0 0,12 33 2740 0 0,-37-125-4072 0 0,-1 0 0 0 0,0 0 1 0 0,-1 0-1 0 0,0 0 0 0 0,0 0 1 0 0,0 1-1 0 0,0-1 0 0 0,-1 0 1 0 0,-1 12-1 0 0,0-15-137 0 0,1 0-1 0 0,-1 0 1 0 0,0 0 0 0 0,0 0-1 0 0,0 0 1 0 0,0 0 0 0 0,-1 0 0 0 0,1 0-1 0 0,-1 0 1 0 0,1-1 0 0 0,-1 1 0 0 0,0-1-1 0 0,0 1 1 0 0,-1-1 0 0 0,1 0 0 0 0,0 0-1 0 0,-1 0 1 0 0,1 0 0 0 0,-1 0-1 0 0,-5 3 1 0 0,-1-4-595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6.6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2935 0 0,'3'2'214'0'0,"34"50"1773"0"0,-2 1 0 0 0,29 60 0 0 0,-37-65-424 0 0,-14-25 260 0 0,16 40 0 0 0,-22-45-760 0 0,-1 0-1 0 0,5 28 0 0 0,-10-38-762 0 0,0 0-1 0 0,0 0 0 0 0,-1-1 0 0 0,0 1 0 0 0,-1 0 1 0 0,1 0-1 0 0,-2 0 0 0 0,-2 13 0 0 0,2-13-569 0 0,2-7 400 0 0,0 0 1 0 0,-1 0-1 0 0,1 0 1 0 0,0 1 0 0 0,-1-1-1 0 0,1 0 1 0 0,-1 0-1 0 0,1 0 1 0 0,-1 0-1 0 0,1 0 1 0 0,-2 1 0 0 0,2-2-494 0 0,-1 1 1 0 0,1-1 0 0 0,-1 1-1 0 0,1-1 1 0 0,-1 0 0 0 0,1 0 0 0 0,-1 1-1 0 0,1-1 1 0 0,-1 0 0 0 0,0 0-1 0 0,1 0 1 0 0,-1 1 0 0 0,1-1-1 0 0,-1 0 1 0 0,0 0 0 0 0,0 0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15.6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616 0 3823 0 0,'-6'9'1979'0'0,"0"-1"0"0"0,0 1-1 0 0,-8 15 1 0 0,14-23-1886 0 0,-23 51 2957 0 0,7-14-1820 0 0,-89 217 2956 0 0,57-134-2359 0 0,-65 121 0 0 0,37-96-294 0 0,38-69-778 0 0,4-9-104 0 0,-22 43 314 0 0,40-82-682 0 0,9-14-278 0 0,-1-1 0 0 0,-1 0 1 0 0,0 0-1 0 0,-16 17 0 0 0,25-31-178 0 0,16-16-6929 0 0,-4 4 1567 0 0,3-1-1132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16.4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457 23 1951 0 0,'3'-3'184'0'0,"-3"3"-161"0"0,1-1-1 0 0,-1 1 0 0 0,0 0 1 0 0,1 0-1 0 0,-1-1 1 0 0,0 1-1 0 0,0 0 0 0 0,1 0 1 0 0,-1-1-1 0 0,0 1 0 0 0,0 0 1 0 0,1-1-1 0 0,-1 1 0 0 0,0-1 1 0 0,0 1-1 0 0,0 0 0 0 0,0-1 1 0 0,0 1-1 0 0,1 0 0 0 0,-1-1 1 0 0,0 1-1 0 0,0-1 0 0 0,0 1 1 0 0,0 0-1 0 0,0-1 0 0 0,0 1 1 0 0,0-1-1 0 0,-1 1 0 0 0,1 0 1 0 0,0-1-1 0 0,0 1 0 0 0,0-1 1 0 0,0 1-1 0 0,0 0 0 0 0,-1-1 1 0 0,1 1-1 0 0,0 0 0 0 0,0-1 1 0 0,0 1-1 0 0,-1 0 0 0 0,1 0 1 0 0,0-1-1 0 0,-1 1 0 0 0,1 0 1 0 0,0-1-1 0 0,-1 1 0 0 0,1 0 1 0 0,0 0-1 0 0,-1 0 0 0 0,1 0 1 0 0,0-1-1 0 0,-1 1 1 0 0,1 0-1 0 0,0 0 0 0 0,-1 0 1 0 0,0 0-1 0 0,-1-1 105 0 0,0 1-1 0 0,0-1 1 0 0,0 1 0 0 0,0-1-1 0 0,0 1 1 0 0,0 0-1 0 0,0 0 1 0 0,0 0 0 0 0,0 0-1 0 0,-3 1 1 0 0,-12 5 1537 0 0,1 2 0 0 0,-1-1-1 0 0,2 2 1 0 0,-19 12 0 0 0,0 0-66 0 0,32-20-1502 0 0,0 0 0 0 0,0 0 1 0 0,0-1-1 0 0,0 1 0 0 0,0-1 0 0 0,-1 1 0 0 0,1-1 0 0 0,-4 1 0 0 0,4-1-45 0 0,0 0 0 0 0,0 0 0 0 0,0 0 0 0 0,0 1 0 0 0,0-1 0 0 0,1 1-1 0 0,-1-1 1 0 0,0 1 0 0 0,0 0 0 0 0,1-1 0 0 0,-1 1 0 0 0,-1 1 0 0 0,-20 23 712 0 0,6-6-166 0 0,10-11-307 0 0,1 0-1 0 0,0 0 1 0 0,1 1-1 0 0,-1 0 1 0 0,2 0 0 0 0,-7 17-1 0 0,5-12 88 0 0,-1-1-1 0 0,-8 14 1 0 0,5-12-122 0 0,4-7-74 0 0,1-1 1 0 0,0 1 0 0 0,1 1 0 0 0,-5 10 0 0 0,-9 18 400 0 0,14-30-443 0 0,1 0 0 0 0,-1 1 0 0 0,1-1 0 0 0,1 0 0 0 0,-4 16 0 0 0,2-7 159 0 0,1-1 0 0 0,-8 19 0 0 0,-2 7 177 0 0,4-7 367 0 0,-6 48-1 0 0,14-69-643 0 0,0 0-1 0 0,1 0 1 0 0,0 0-1 0 0,1-1 1 0 0,1 1-1 0 0,0 0 1 0 0,4 14-1 0 0,-2-14 122 0 0,0-1-1 0 0,1 1 1 0 0,0-1-1 0 0,10 16 1 0 0,-12-23-135 0 0,0-1 1 0 0,1 1-1 0 0,-1-1 1 0 0,1 1-1 0 0,0-1 1 0 0,1 0 0 0 0,-1 0-1 0 0,1-1 1 0 0,0 0-1 0 0,-1 1 1 0 0,1-2-1 0 0,8 5 1 0 0,-9-6-117 0 0,1 0-1 0 0,-1 1 1 0 0,0-1-1 0 0,1-1 1 0 0,-1 1 0 0 0,1-1-1 0 0,-1 1 1 0 0,1-1 0 0 0,-1-1-1 0 0,7 0 1 0 0,0 0-16 0 0,-10 1-65 0 0,-1 0 1 0 0,1 0-1 0 0,-1 0 0 0 0,1 0 0 0 0,-1 0 1 0 0,0 0-1 0 0,1 0 0 0 0,-1 0 0 0 0,1 0 1 0 0,-1 0-1 0 0,0-1 0 0 0,1 1 0 0 0,-1 0 1 0 0,1 0-1 0 0,-1 0 0 0 0,0-1 0 0 0,1 1 1 0 0,-1 0-1 0 0,0 0 0 0 0,1-1 0 0 0,-1 1 1 0 0,0 0-1 0 0,0-1 0 0 0,1 1 0 0 0,-1 0 1 0 0,0-1-1 0 0,0 1 0 0 0,1-1 0 0 0,-1 1 1 0 0,0 0-1 0 0,0-1 0 0 0,0 1 0 0 0,0-1 1 0 0,0 1-1 0 0,0 0 0 0 0,0-1 0 0 0,0 0 1 0 0,2-3-279 0 0,5-1-1789 0 0,-1 1-973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17.9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218 35 2071 0 0,'0'0'912'0'0,"-2"-9"195"0"0,1 7-978 0 0,1 1 0 0 0,-1 0 0 0 0,0-1 0 0 0,0 1-1 0 0,1 0 1 0 0,-1 0 0 0 0,0 0 0 0 0,0 0 0 0 0,0 0 0 0 0,0 0 0 0 0,-1 0-1 0 0,1 0 1 0 0,-1-1 0 0 0,1 2 80 0 0,1-1-101 0 0,-1 1-1 0 0,1-1 1 0 0,-1 0-1 0 0,0 1 0 0 0,1-1 1 0 0,-1 1-1 0 0,0-1 1 0 0,0 1-1 0 0,1-1 0 0 0,-1 1 1 0 0,0 0-1 0 0,0-1 1 0 0,1 1-1 0 0,-1 0 0 0 0,0-1 1 0 0,0 1-1 0 0,0 0 1 0 0,0 0-1 0 0,-1 0 0 0 0,2 0 33 0 0,-19 1 1422 0 0,-11-2 3074 0 0,29 1-4224 0 0,-1 0-270 0 0,-30 12 1721 0 0,30-12-1582 0 0,-10-1 263 0 0,-8-4-184 0 0,18 4-200 0 0,-8 0 176 0 0,9 0-325 0 0,1 2 0 0 0,-1-1 0 0 0,1 0 0 0 0,-1 0-1 0 0,1 0 1 0 0,-1 0 0 0 0,1 0 0 0 0,0 0 0 0 0,-1 0 0 0 0,1 1 0 0 0,-1-1-1 0 0,1 0 1 0 0,-1 0 0 0 0,1 0 0 0 0,0 1 0 0 0,-1-1 0 0 0,1 0 0 0 0,0 1-1 0 0,-1-1 1 0 0,1 0 0 0 0,0 1 0 0 0,-1-1 0 0 0,1 1 0 0 0,0-1-1 0 0,0 0 1 0 0,-1 1 0 0 0,1-1 0 0 0,0 1 0 0 0,0 0 0 0 0,0-1-5 0 0,0 0 1 0 0,0 0 0 0 0,0 0 0 0 0,0 1-1 0 0,0-1 1 0 0,0 0 0 0 0,-1 0-1 0 0,1 1 1 0 0,0-1 0 0 0,0 0 0 0 0,0 0-1 0 0,0 0 1 0 0,0 0 0 0 0,0 1-1 0 0,-1-1 1 0 0,1 0 0 0 0,0 0 0 0 0,0 0-1 0 0,0 0 1 0 0,0 0 0 0 0,-1 1-1 0 0,1-1 1 0 0,0 0 0 0 0,0 0 0 0 0,0 0-1 0 0,-1 0 1 0 0,1 0 0 0 0,0 0-1 0 0,0 0 1 0 0,0 0 0 0 0,-1 0 0 0 0,1 0-1 0 0,0 0 1 0 0,0 0 0 0 0,-1 0-1 0 0,1 0 1 0 0,0 0 0 0 0,0 0-1 0 0,0 0 1 0 0,-1 0 0 0 0,1 0 0 0 0,0 0-1 0 0,0 0 1 0 0,0 0 0 0 0,-1 0-1 0 0,1 0 1 0 0,0-1 0 0 0,0 1 0 0 0,0 0-1 0 0,0 0 1 0 0,-1 0 0 0 0,1 0-1 0 0,0-1 1 0 0,-1 2 19 0 0,1-1-1 0 0,-1 0 1 0 0,0 0-1 0 0,1 1 1 0 0,-1-1-1 0 0,0 0 1 0 0,1 1-1 0 0,-1-1 1 0 0,1 0 0 0 0,-1 1-1 0 0,0-1 1 0 0,1 1-1 0 0,-1-1 1 0 0,1 1-1 0 0,0-1 1 0 0,-1 1-1 0 0,1 0 1 0 0,-1-1-1 0 0,1 1 1 0 0,0-1-1 0 0,-1 1 1 0 0,1 0-1 0 0,0-1 1 0 0,0 1-1 0 0,-1 1 1 0 0,-7 20 630 0 0,5-20-364 0 0,3-2-284 0 0,0 0 0 0 0,0 0 0 0 0,0 0-1 0 0,0 0 1 0 0,0 0 0 0 0,-1 0 0 0 0,1 0-1 0 0,0 0 1 0 0,0 1 0 0 0,0-1 0 0 0,0 0-1 0 0,0 0 1 0 0,0 0 0 0 0,0 0 0 0 0,0 0-1 0 0,0 0 1 0 0,-1 0 0 0 0,1 0 0 0 0,0 0-1 0 0,0 0 1 0 0,0 0 0 0 0,0 0 0 0 0,0 0-1 0 0,0 0 1 0 0,0 1 0 0 0,0-1 0 0 0,0 0-1 0 0,0 0 1 0 0,0 0 0 0 0,0 0 0 0 0,0 0-1 0 0,0 0 1 0 0,0 0 0 0 0,0 0 0 0 0,-1 1-1 0 0,1-1 1 0 0,0 0 0 0 0,0 0 0 0 0,0 0-1 0 0,0 0 1 0 0,0 0 0 0 0,1 0 0 0 0,-1 0 0 0 0,-9 49 1406 0 0,9-30-1003 0 0,2 26 0 0 0,0 3 15 0 0,0-31-221 0 0,0 0 1 0 0,1 0-1 0 0,1 0 0 0 0,0-1 1 0 0,9 22-1 0 0,-12-34-131 0 0,1 0-1 0 0,0 0 1 0 0,-1 0-1 0 0,1 0 0 0 0,1-1 1 0 0,-1 1-1 0 0,0 0 1 0 0,1-1-1 0 0,4 5 1 0 0,-6-7 64 0 0,7 3 125 0 0,-8-4-235 0 0,1 0-1 0 0,-1 1 1 0 0,1-1-1 0 0,-1 1 1 0 0,1-1 0 0 0,-1 0-1 0 0,1 1 1 0 0,0-1-1 0 0,-1 0 1 0 0,1 0 0 0 0,-1 1-1 0 0,1-1 1 0 0,0 0-1 0 0,-1 0 1 0 0,1 0 0 0 0,0 0-1 0 0,-1 0 1 0 0,1 0-1 0 0,1 0 1 0 0,17-2 333 0 0,-17 2-211 0 0,1-2-13 0 0,3-1-76 0 0,-1 0 0 0 0,1-1 0 0 0,0 1 0 0 0,-1-1 0 0 0,0-1 0 0 0,0 1 0 0 0,0-1 0 0 0,-1 0 0 0 0,1 0 0 0 0,6-10 0 0 0,1-5 110 0 0,17-39 0 0 0,-8 14-32 0 0,2-12-139 0 0,-11 28 2 0 0,-9 19 32 0 0,1 0 1 0 0,0 0-1 0 0,7-11 1 0 0,-10 19 174 0 0,-13 18-65 0 0,9-14-105 0 0,1 1-1 0 0,0 0 0 0 0,0 0 0 0 0,0 1 1 0 0,1-1-1 0 0,-1 0 0 0 0,-1 7 0 0 0,-1 0 59 0 0,2-4 16 0 0,0 1-1 0 0,0-1 1 0 0,0 1 0 0 0,1 0-1 0 0,0 0 1 0 0,1-1 0 0 0,0 12-1 0 0,-1-2 27 0 0,2-7-34 0 0,-1-1 0 0 0,2 0 0 0 0,-1 0 0 0 0,3 8 0 0 0,-2-9-13 0 0,-1-3 8 0 0,1 1 0 0 0,-1 0 0 0 0,1 0 0 0 0,0-1 0 0 0,0 1 0 0 0,1-1 0 0 0,-1 0 0 0 0,1 0 0 0 0,0 0 0 0 0,6 6 0 0 0,-9-9-88 0 0,1 0-2 0 0,0-1 0 0 0,-1 1 0 0 0,1 0-1 0 0,0-1 1 0 0,0 1 0 0 0,-1 0-1 0 0,1-1 1 0 0,0 1 0 0 0,0-1 0 0 0,0 0-1 0 0,0 1 1 0 0,1 0 0 0 0,15 5 78 0 0,11 8-197 0 0,-27-14-547 0 0,1 0-248 0 0,11 1-1572 0 0,13-2-9483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18.5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2071 0 0,'0'0'4303'0'0,"2"1"-3720"0"0,1 0-9 0 0,-1 1 0 0 0,1 0 1 0 0,0 0-1 0 0,-1 0 0 0 0,0 0 1 0 0,0 1-1 0 0,0-1 1 0 0,0 0-1 0 0,0 1 0 0 0,0 0 1 0 0,0-1-1 0 0,1 4 0 0 0,0 2 108 0 0,-1 0-1 0 0,0 0 0 0 0,3 15 1 0 0,-3 6 357 0 0,0-1 0 0 0,-2 1 0 0 0,-6 53 0 0 0,3-56-402 0 0,-3 11 186 0 0,2-17-8 0 0,4-18 176 0 0,2-7 601 0 0,6-23-1428 0 0,1 1 0 0 0,18-40 0 0 0,-20 54-164 0 0,15-24-1 0 0,-19 33 2 0 0,0 0 1 0 0,1 0-1 0 0,-1 0 0 0 0,1 1 1 0 0,0 0-1 0 0,0-1 0 0 0,0 1 0 0 0,9-5 1 0 0,-12 8 51 0 0,11-3 27 0 0,-1 1-16 0 0,-3 0-19 0 0,-7 2 915 0 0,4 1-7 0 0,-3 0-2545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19.6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1 775 4895 0 0,'0'0'375'0'0,"2"0"-244"0"0,5-2 217 0 0,-1 1-1 0 0,1-1 1 0 0,-1 0 0 0 0,0 0 0 0 0,1-1 0 0 0,-1 0-1 0 0,0 0 1 0 0,0 0 0 0 0,-1-1 0 0 0,9-6 0 0 0,4-6 1624 0 0,27-29 1 0 0,-27 25-934 0 0,0-1-27 0 0,-1-1 0 0 0,-2 0 0 0 0,22-40-1 0 0,-17 26-375 0 0,99-206 2491 0 0,-76 147-2474 0 0,-17 31-272 0 0,-23 56-314 0 0,0 0-1 0 0,-1-1 1 0 0,0 0 0 0 0,-1 1-1 0 0,1-14 1 0 0,-2 21-45 0 0,0 0-18 0 0,0 0 1 0 0,0 1-1 0 0,0-1 1 0 0,0 0-1 0 0,0 0 1 0 0,-1 1-1 0 0,1-1 1 0 0,0 0 0 0 0,0 0-1 0 0,-1 1 1 0 0,1-1-1 0 0,0 0 1 0 0,-1 1-1 0 0,1-1 1 0 0,-1 1-1 0 0,1-1 1 0 0,-1 0-1 0 0,1 1 1 0 0,-1-1-1 0 0,1 1 1 0 0,-1-1-1 0 0,0 1 1 0 0,-1-1-1 0 0,1-1 18 0 0,-1 1 10 0 0,-1-1-1 0 0,1 1 1 0 0,0 0-1 0 0,-1 0 1 0 0,1 0-1 0 0,-1 0 1 0 0,1 1-1 0 0,-1-1 1 0 0,-2 0-1 0 0,-1 0 38 0 0,5 1-45 0 0,-1-1 0 0 0,0 1 0 0 0,0 0-1 0 0,1 1 1 0 0,-1-1 0 0 0,0 0 0 0 0,0 0 0 0 0,1 1-1 0 0,-1-1 1 0 0,0 1 0 0 0,1 0 0 0 0,-1-1 0 0 0,0 1 0 0 0,-2 2-1 0 0,3-3 12 0 0,-10 7 39 0 0,1 1 0 0 0,0 0 0 0 0,0 1 0 0 0,0 0 0 0 0,1 1 0 0 0,1 0 0 0 0,-10 13 0 0 0,11-11 18 0 0,1-1-1 0 0,0 2 1 0 0,1-1 0 0 0,0 1-1 0 0,-5 22 1 0 0,7-26-51 0 0,-11 47 261 0 0,2 1 1 0 0,-6 82 0 0 0,6 117 1230 0 0,11-242-1324 0 0,2 0 0 0 0,0 0 0 0 0,1 0 0 0 0,0-1-1 0 0,1 1 1 0 0,0-1 0 0 0,1 1 0 0 0,7 14 0 0 0,-10-27-150 0 0,-1 0 1 0 0,1 0-1 0 0,0 0 0 0 0,-1 0 1 0 0,1-1-1 0 0,0 1 1 0 0,0 0-1 0 0,0-1 0 0 0,0 1 1 0 0,0 0-1 0 0,0-1 0 0 0,-1 1 1 0 0,1-1-1 0 0,0 0 0 0 0,0 1 1 0 0,1-1-1 0 0,-1 0 1 0 0,0 1-1 0 0,0-1 0 0 0,1 0 1 0 0,0 0 189 0 0,16-4 587 0 0,-16 2-797 0 0,14-21 126 0 0,-14 18-243 0 0,1 0 0 0 0,-1 0 0 0 0,1 0 0 0 0,-1-1-1 0 0,-1 1 1 0 0,2-8 0 0 0,-1-19-3234 0 0,-2 22-3774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0.7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16 184 3567 0 0,'0'0'3594'0'0,"3"2"-2657"0"0,18 9 1004 0 0,-20-10-950 0 0,11-1 1146 0 0,-8-1-1673 0 0,0 1-1 0 0,0-1 1 0 0,0 0 0 0 0,0 0-1 0 0,0 0 1 0 0,0-1-1 0 0,-1 0 1 0 0,1 1 0 0 0,5-5-1 0 0,-7 5-307 0 0,30-13 1587 0 0,-26 12-1503 0 0,1-1 0 0 0,-1 0 1 0 0,9-5-1 0 0,-9 4-56 0 0,1 0 0 0 0,-1-1-1 0 0,0 0 1 0 0,0 0 0 0 0,0 0-1 0 0,-1-1 1 0 0,0 0 0 0 0,8-11-1 0 0,-11 14-168 0 0,0 0-1 0 0,0 0 1 0 0,0 0-1 0 0,-1-1 0 0 0,1 1 1 0 0,-1-1-1 0 0,0 1 1 0 0,0-1-1 0 0,0 1 0 0 0,0-1 1 0 0,0 0-1 0 0,-1 0 0 0 0,0-4 1 0 0,0 7 58 0 0,0-1-13 0 0,-3-5-36 0 0,-5-1 37 0 0,5 6-40 0 0,-1 0-1 0 0,1-1 0 0 0,-1 1 0 0 0,0 0 0 0 0,0 1 0 0 0,1-1 1 0 0,-7-1-1 0 0,8 2 33 0 0,0 1 0 0 0,-5-1-31 0 0,3 1 20 0 0,-7-1-19 0 0,0-1 36 0 0,6 2 35 0 0,2 0-93 0 0,-18 9 350 0 0,-13 5 636 0 0,32-13-587 0 0,-17 9 32 0 0,9-5 189 0 0,-10 17-243 0 0,19-20-146 0 0,-1 0-177 0 0,0 1 0 0 0,-1 0 0 0 0,1 0 0 0 0,1 0 0 0 0,-1 0 0 0 0,0 0 1 0 0,1 0-1 0 0,-2 5 0 0 0,-6 23 296 0 0,5-20-262 0 0,1 0 1 0 0,0 0 0 0 0,1 0 0 0 0,0 0 0 0 0,0 0-1 0 0,2 0 1 0 0,-1 12 0 0 0,2-19-52 0 0,-1 0 0 0 0,0 0 0 0 0,1 0 0 0 0,0 0 0 0 0,0-1 0 0 0,0 1 0 0 0,4 7 0 0 0,-2-4 46 0 0,1-1 52 0 0,-1-5-126 0 0,3 11 81 0 0,-4-6-9 0 0,-2-4-56 0 0,1 0-1 0 0,-1 0 1 0 0,1 0 0 0 0,-1-1 0 0 0,1 1-1 0 0,0 0 1 0 0,0-1 0 0 0,0 1-1 0 0,0 0 1 0 0,0-1 0 0 0,0 1 0 0 0,2 0-1 0 0,5 4 44 0 0,-3-5-69 0 0,6-1 153 0 0,0-3 399 0 0,-1 1-521 0 0,7 3 367 0 0,-1 10 239 0 0,-16-9-627 0 0,1-2-8 0 0,-1 1 0 0 0,0-1 1 0 0,1 0-1 0 0,-1 1 1 0 0,1-1-1 0 0,-1 1 1 0 0,1-1-1 0 0,-1 0 1 0 0,1 1-1 0 0,-1-1 1 0 0,1 0-1 0 0,-1 0 1 0 0,1 1-1 0 0,-1-1 0 0 0,1 0 1 0 0,-1 0-1 0 0,1 0 1 0 0,-1 0-1 0 0,1 1 1 0 0,0-1-1 0 0,-1 0 1 0 0,1 0-1 0 0,-1 0 1 0 0,2-1-1 0 0,7 2 10 0 0,-1-2-28 0 0,-6 0-127 0 0,0 1-771 0 0,10-4-841 0 0,3-2-5209 0 0,-2-2-2236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1.2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167 0 16583 0 0,'-41'22'375'0'0,"41"-22"-374"0"0,-1 0 0 0 0,1 1 0 0 0,0-1 1 0 0,0 0-1 0 0,0 0 0 0 0,-1 1 0 0 0,1-1 0 0 0,0 0 1 0 0,0 1-1 0 0,0-1 0 0 0,0 0 0 0 0,0 0 0 0 0,0 1 0 0 0,0-1 1 0 0,0 0-1 0 0,0 1 0 0 0,0-1 0 0 0,0 0 0 0 0,0 1 1 0 0,0-1-1 0 0,0 0 0 0 0,0 1 0 0 0,0-1 0 0 0,0 0 0 0 0,0 1 1 0 0,0-1-1 0 0,0 0 0 0 0,1 0 0 0 0,-1 1 0 0 0,0-1 0 0 0,0 0 1 0 0,0 1-1 0 0,1-1 0 0 0,-1 0 0 0 0,0 0 0 0 0,0 1 1 0 0,0-1-1 0 0,1 0 0 0 0,-1 0 0 0 0,0 0 0 0 0,1 0 0 0 0,-1 1 1 0 0,0-1-1 0 0,1 0 0 0 0,20 17 67 0 0,-3-4 368 0 0,13 16 1400 0 0,-29-28-1168 0 0,-1 1-429 0 0,7 9-6 0 0,8 12 1563 0 0,-15-21-1213 0 0,-1 0-326 0 0,1 0-170 0 0,-1 1 0 0 0,1-1 1 0 0,-1 1-1 0 0,0-1 0 0 0,0 1 0 0 0,-1-1 0 0 0,1 1 0 0 0,0-1 0 0 0,-1 0 0 0 0,1 1 0 0 0,-1-1 1 0 0,0 1-1 0 0,0-1 0 0 0,0 0 0 0 0,0 0 0 0 0,0 1 0 0 0,0-1 0 0 0,-1 0 0 0 0,-2 3 1 0 0,-3 2 163 0 0,0 1 1 0 0,-1-2 0 0 0,-14 11 0 0 0,-6 5 534 0 0,20-16-581 0 0,-1 0 0 0 0,1 0 0 0 0,-1-1 0 0 0,-13 5 0 0 0,19-9-155 0 0,-1 1-3 0 0,-1 0 0 0 0,1-1 0 0 0,0 0 0 0 0,-1 0 0 0 0,1 0 0 0 0,-8 0 0 0 0,-13 3-56 0 0,25-4-46 0 0,-1 0 1 0 0,0-1-1 0 0,1 1 0 0 0,-1 0 1 0 0,0 0-1 0 0,1-1 1 0 0,-1 1-1 0 0,0 0 0 0 0,1-1 1 0 0,-1 1-1 0 0,1-1 1 0 0,-1 1-1 0 0,1-1 0 0 0,-1 1 1 0 0,1-1-1 0 0,-1 1 1 0 0,1-1-1 0 0,-1 1 0 0 0,1-2 1 0 0,-8-10-1835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9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4319 0 0,'0'0'384'0'0,"5"14"-312"0"0,-3-2-72 0 0,3 1 0 0 0,0-2 1200 0 0,-1 1-528 0 0,0-1 0 0 0,3 0-48 0 0,-3-2-360 0 0,3-1 0 0 0,0 0-136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1.5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10191 0 0,'0'0'784'0'0,"0"2"-510"0"0,0 4 709 0 0,0 1 0 0 0,0-1 1 0 0,1 1-1 0 0,0-1 0 0 0,0 1 1 0 0,1-1-1 0 0,2 8 0 0 0,-3-12-452 0 0,6 47 2941 0 0,-6-43-2923 0 0,4 8-97 0 0,-4-12-463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1.9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1 5327 0 0,'-2'1'53'0'0,"1"1"0"0"0,-1 0-1 0 0,1-1 1 0 0,0 1 0 0 0,0 0-1 0 0,0 0 1 0 0,0 0 0 0 0,0 0-1 0 0,0 0 1 0 0,0 0 0 0 0,1 1-1 0 0,-1-1 1 0 0,1 0 0 0 0,-1 4-1 0 0,-1 38 1056 0 0,2-24-72 0 0,3 58 4177 0 0,-3-69-4084 0 0,1 0 1 0 0,0 0-1 0 0,0 0 1 0 0,1 0-1 0 0,0-1 1 0 0,5 17 0 0 0,-6-23-108 0 0,0-1-719 0 0,0 1 0 0 0,0-1 0 0 0,0 0 0 0 0,0 1 0 0 0,0-1-1 0 0,1 0 1 0 0,-1 0 0 0 0,0 1 0 0 0,1-1 0 0 0,-1 0 0 0 0,4 1 0 0 0,0 1 3 0 0,0-1 0 0 0,0 0 0 0 0,1 0 0 0 0,-1 0 0 0 0,1-1 0 0 0,10 2 0 0 0,-14-3-132 0 0,0 1-50 0 0,28 2 289 0 0,-29-2-92 0 0,1-3-1092 0 0,-1 0 597 0 0,1 1 0 0 0,-1-1 1 0 0,0 0-1 0 0,0 0 0 0 0,0 0 0 0 0,2-3 0 0 0,-3 5 26 0 0,7-20-2607 0 0,-4 7-1052 0 0,1 4-2833 0 0,1 1 605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2.4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156 1 12119 0 0,'-12'14'1260'0'0,"8"-8"-815"0"0,-1-1 1 0 0,1 1-1 0 0,0 0 0 0 0,0 0 0 0 0,1 0 0 0 0,-1 1 0 0 0,-3 11 1 0 0,7-16 896 0 0,0 12 2021 0 0,1-10-3020 0 0,0 0 0 0 0,1-1 0 0 0,-1 1 0 0 0,1 0 0 0 0,0-1 0 0 0,0 1 0 0 0,0-1 0 0 0,3 4 1 0 0,-2-3 68 0 0,-2-3 146 0 0,1 2 9 0 0,63 71 1564 0 0,-42-53-1886 0 0,-22-20-149 0 0,-4-3 553 0 0,9 5-414 0 0,0 0 0 0 0,0 0 0 0 0,0 0 0 0 0,10 2 0 0 0,-15-5 45 0 0,-2-1-184 0 0,-1-1 1 0 0,1 1-1 0 0,0 0 0 0 0,-1 0 1 0 0,1 0-1 0 0,-1 0 0 0 0,-2-2 1 0 0,2 3 97 0 0,5 1 89 0 0,-7 1 149 0 0,4-1-422 0 0,-1-1 0 0 0,1 1 0 0 0,-1-1 0 0 0,1 1 0 0 0,-1-1 0 0 0,1 0 0 0 0,-1 1 0 0 0,1-1 0 0 0,-1 0 0 0 0,1 1 0 0 0,-1-1 0 0 0,1 0 0 0 0,-1 0 0 0 0,0 1 0 0 0,1-1 0 0 0,-1 0-1 0 0,0 0 1 0 0,1 0 0 0 0,-1 0 0 0 0,-1 0 0 0 0,1 0-9 0 0,0-1 0 0 0,0 1 0 0 0,-1 0 0 0 0,1 0 0 0 0,0-1 0 0 0,0 1 0 0 0,-1 0 0 0 0,1 0 0 0 0,0 0 0 0 0,0 1 0 0 0,-1-1-1 0 0,1 0 1 0 0,0 0 0 0 0,0 1 0 0 0,-1-1 0 0 0,1 1 0 0 0,0-1 0 0 0,0 1 0 0 0,0-1 0 0 0,0 1 0 0 0,0 0 0 0 0,0-1 0 0 0,0 1 0 0 0,0 0 0 0 0,0 0-1 0 0,0 0 1 0 0,0 0 0 0 0,0 0 0 0 0,0 0 0 0 0,1 0 0 0 0,-1 0 0 0 0,0 2 0 0 0,-1-1-1 0 0,0 0 0 0 0,0 1 0 0 0,0-1 0 0 0,0 0 0 0 0,0 0 0 0 0,0 0 0 0 0,0-1 0 0 0,-1 1 0 0 0,1 0 0 0 0,0-1 0 0 0,-1 0 0 0 0,0 1 0 0 0,1-1 0 0 0,-1 0 0 0 0,-3 0 0 0 0,1 1 0 0 0,0 1 0 0 0,0-1 0 0 0,-9 6 0 0 0,7-3-117 0 0,0 0 1 0 0,0-1-1 0 0,0 0 1 0 0,-1 0-1 0 0,0 0 0 0 0,0-1 1 0 0,0 0-1 0 0,0-1 0 0 0,0 0 1 0 0,-1 0-1 0 0,1 0 1 0 0,-13-1-1 0 0,19 0-618 0 0,-6 0 748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7.0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0 5327 0 0,'-2'4'53'0'0,"1"0"0"0"0,0 0 0 0 0,0 0-1 0 0,0 0 1 0 0,1 0 0 0 0,-1 0-1 0 0,1 0 1 0 0,0 0 0 0 0,0 4 0 0 0,8 39 3 0 0,-3-22 94 0 0,-1 19 1564 0 0,-1 1 0 0 0,-2-1 0 0 0,-2 1 0 0 0,-10 60 0 0 0,-6-1 1041 0 0,0-36-1374 0 0,9-45-1005 0 0,-5 8 272 0 0,12-29-628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7.4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17 5383 0 0,'18'-12'560'0'0,"-11"8"-474"0"0,-6 3 272 0 0,2 2 121 0 0,39 9 1236 0 0,-40-10-1553 0 0,0 1 1 0 0,0 0-1 0 0,0 1 0 0 0,0-1 1 0 0,1 0-1 0 0,-2 1 1 0 0,1-1-1 0 0,0 1 0 0 0,0-1 1 0 0,2 3-1 0 0,4 4 284 0 0,7 6 276 0 0,-1 0 1 0 0,0 1-1 0 0,-1 0 1 0 0,-1 1-1 0 0,0 1 1 0 0,-1 0-1 0 0,-1 0 1 0 0,-1 1-1 0 0,12 30 1 0 0,-17-37-588 0 0,0-1 1 0 0,-1 1-1 0 0,-1-1 0 0 0,1 1 1 0 0,-2 0-1 0 0,1 0 0 0 0,-2 0 1 0 0,1 0-1 0 0,-3 16 0 0 0,1-17-57 0 0,-1 1 0 0 0,0-1 0 0 0,0 0 0 0 0,-1 1 0 0 0,-1-1 0 0 0,0-1 0 0 0,-10 19 0 0 0,6-12 14 0 0,-2-1 0 0 0,0 0 0 0 0,-21 23 0 0 0,19-25-4 0 0,0-1-1 0 0,-1-1 0 0 0,0 0 1 0 0,-1-1-1 0 0,-1 0 0 0 0,1-1 1 0 0,-27 11-1 0 0,-20 11 1011 0 0,59-30-1028 0 0,1-1 0 0 0,0 1-1 0 0,0 0 1 0 0,0 0-1 0 0,0 0 1 0 0,0 0-1 0 0,0 0 1 0 0,0 0-1 0 0,0 1 1 0 0,0-1 0 0 0,-1 2-1 0 0,1-2 354 0 0,4 12 402 0 0,0-5-669 0 0,-1 0 0 0 0,1 0 0 0 0,0 0 1 0 0,1-1-1 0 0,0 1 0 0 0,0-1 0 0 0,1 0 0 0 0,0 0 0 0 0,0-1 0 0 0,1 0 0 0 0,11 11 0 0 0,7 7 592 0 0,40 51-1 0 0,-36-47-331 0 0,-27-26-402 0 0,1 0 0 0 0,0 0 0 0 0,-1-1 0 0 0,1 1-1 0 0,0-1 1 0 0,4 3 0 0 0,3-3-55 0 0,-7-1-10 0 0,0 0-101 0 0,-1 0 0 0 0,1 0 0 0 0,-1 0-1 0 0,0 0 1 0 0,1 0 0 0 0,-1 0 0 0 0,0 0-1 0 0,1 0 1 0 0,-1-1 0 0 0,0 1 0 0 0,1 0-1 0 0,-1-1 1 0 0,0 1 0 0 0,2-2 0 0 0,5-3-4555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7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43 194 5471 0 0,'1'3'416'0'0,"14"30"-124"0"0,-13-31 391 0 0,9 7 1176 0 0,-1-3-893 0 0,-8-5 37 0 0,1 0 18 0 0,2 0-756 0 0,-1-1-1 0 0,1 0 1 0 0,-1 0-1 0 0,1 0 1 0 0,0 0-1 0 0,-1 0 1 0 0,1-1-1 0 0,-1 0 1 0 0,1 0-1 0 0,-1 0 1 0 0,1-1 0 0 0,6-3-1 0 0,-4 2-95 0 0,-1-1 0 0 0,0 0 0 0 0,-1-1 1 0 0,1 1-1 0 0,-1-1 0 0 0,1 0 0 0 0,8-11 0 0 0,10-12 242 0 0,-13 16-125 0 0,17-24 0 0 0,-25 31-268 0 0,-1 1 0 0 0,1-1-1 0 0,-1 0 1 0 0,0 0 0 0 0,0 0-1 0 0,0 0 1 0 0,-1 0 0 0 0,0 0 0 0 0,1-9-1 0 0,-2 0-16 0 0,-3 10 5 0 0,1 2 3 0 0,0-1 8 0 0,1 1 0 0 0,-1-1 0 0 0,0 1 0 0 0,0-1 0 0 0,0 1 0 0 0,-1 0 0 0 0,1 0 0 0 0,0 0 0 0 0,-1 0 0 0 0,1 0 0 0 0,-1 0 0 0 0,0 1 0 0 0,0-1 0 0 0,0 1 0 0 0,-2-1-1 0 0,0 0-5 0 0,0 1 0 0 0,0 0-1 0 0,0 1 1 0 0,-1-1-1 0 0,1 1 1 0 0,0 0-1 0 0,0 0 1 0 0,-9 1-1 0 0,6 1 19 0 0,0-1 0 0 0,1 1-1 0 0,-1 1 1 0 0,1-1 0 0 0,0 1-1 0 0,0 0 1 0 0,0 1 0 0 0,0 0-1 0 0,0 0 1 0 0,1 0 0 0 0,-1 1-1 0 0,-6 7 1 0 0,6-4 100 0 0,0 0-1 0 0,1 1 1 0 0,0 0 0 0 0,0 0 0 0 0,1 1-1 0 0,-7 15 1 0 0,-15 64 1424 0 0,16-52-818 0 0,10-29-514 0 0,-1-1 0 0 0,1 1 0 0 0,1-1 0 0 0,0 1 0 0 0,0 0 0 0 0,0-1-1 0 0,1 1 1 0 0,2 13 0 0 0,-1-8 167 0 0,0-7-229 0 0,0-1 0 0 0,0 1 0 0 0,0 0-1 0 0,1-1 1 0 0,-1 1 0 0 0,1-1 0 0 0,6 8 0 0 0,0-4 49 0 0,-7-7-188 0 0,1-1 1 0 0,-1 1-1 0 0,1-1 1 0 0,0 0-1 0 0,0 0 1 0 0,0 0 0 0 0,0 0-1 0 0,0-1 1 0 0,0 1-1 0 0,0-1 1 0 0,0 1-1 0 0,0-1 1 0 0,0 0-1 0 0,0 0 1 0 0,0-1-1 0 0,5 0 1 0 0,20-8-1469 0 0,-3-4-5165 0 0,-10 4-1026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8.3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 0 4631 0 0,'-3'2'193'0'0,"-1"-1"-1"0"0,1 1 0 0 0,-1 0 0 0 0,1 1 0 0 0,0-1 0 0 0,0 1 0 0 0,0-1 0 0 0,0 1 0 0 0,1 0 1 0 0,-5 5-1 0 0,-21 35 3465 0 0,26-41-3502 0 0,-6 15 990 0 0,0-1 0 0 0,1 1 0 0 0,1 0 0 0 0,0 1 0 0 0,1 0 0 0 0,1-1 0 0 0,1 2 0 0 0,-2 32 0 0 0,5-45-849 0 0,0-1 0 0 0,0 1 0 0 0,0-1 0 0 0,1 1 1 0 0,0-1-1 0 0,0 1 0 0 0,1-1 0 0 0,-1 1 0 0 0,1-1 0 0 0,1 0 0 0 0,-1 0 1 0 0,1 0-1 0 0,4 7 0 0 0,-5-9-229 0 0,0-1-1 0 0,1 1 1 0 0,-1-1-1 0 0,1 0 1 0 0,0 1 0 0 0,-1-1-1 0 0,1 0 1 0 0,0-1 0 0 0,0 1-1 0 0,0 0 1 0 0,0-1 0 0 0,1 0-1 0 0,-1 1 1 0 0,0-1-1 0 0,1-1 1 0 0,-1 1 0 0 0,0 0-1 0 0,1-1 1 0 0,-1 0 0 0 0,1 0-1 0 0,-1 0 1 0 0,7-1-1 0 0,-1 0-288 0 0,-1 0 0 0 0,1-1 0 0 0,-1 0 0 0 0,0-1 0 0 0,0 0 0 0 0,0 0 0 0 0,0-1 0 0 0,0 0 0 0 0,0 0 0 0 0,-1 0 0 0 0,0-1 0 0 0,10-9 0 0 0,-10 7-1104 0 0,-1 0 0 0 0,0 0 0 0 0,0 0 0 0 0,-1 0 0 0 0,0-1 0 0 0,0 0 0 0 0,4-10 0 0 0,1-7-4345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8.7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250 0 7975 0 0,'-1'0'611'0'0,"0"0"-328"0"0,-3 12 567 0 0,2-5-589 0 0,0 0 1 0 0,1 0-1 0 0,0 0 0 0 0,0 0 0 0 0,1 0 0 0 0,0 13 0 0 0,0 1 241 0 0,-6 194 3784 0 0,-15 182 3066 0 0,17-317-5736 0 0,7 90 0 0 0,-2-155-1523 0 0,1 0 1 0 0,0 0-1 0 0,1 0 0 0 0,1 0 1 0 0,10 27-1 0 0,-8-30-106 0 0,-6-12-81 0 0,1 1 1 0 0,-1-1-1 0 0,0 1 1 0 0,1 0-1 0 0,-1-1 0 0 0,0 1 1 0 0,1-1-1 0 0,-1 0 1 0 0,1 1-1 0 0,-1-1 1 0 0,1 1-1 0 0,-1-1 1 0 0,1 0-1 0 0,-1 1 1 0 0,1-1-1 0 0,-1 0 0 0 0,1 1 1 0 0,0-1-1 0 0,-1 0 1 0 0,1 0-1 0 0,-1 0 1 0 0,1 1-1 0 0,0-1 1 0 0,-1 0-1 0 0,2 0 0 0 0,10-6-7494 0 0</inkml:trace>
  <inkml:trace contextRef="#ctx0" brushRef="#br0" timeOffset="1">37 620 5383 0 0,'-23'-2'560'0'0,"23"2"-529"0"0,-1 0-1 0 0,0 0 0 0 0,1 0 0 0 0,-1 0 0 0 0,0-1 0 0 0,1 1 0 0 0,-1 0 0 0 0,1 0 1 0 0,-1-1-1 0 0,1 1 0 0 0,-1 0 0 0 0,1 0 0 0 0,-1-1 0 0 0,1 1 0 0 0,-1-1 0 0 0,1 1 1 0 0,-1 0-1 0 0,1-1 0 0 0,-1 1 0 0 0,1-1 0 0 0,0 1 0 0 0,-1-1 0 0 0,1 1 1 0 0,0-1-1 0 0,0 1 0 0 0,-1-1 0 0 0,1 0 0 0 0,0 1 0 0 0,0-1 0 0 0,0 1 0 0 0,0-1 1 0 0,0 0-1 0 0,-1 1 0 0 0,1-2 0 0 0,0 2 79 0 0,0-1 527 0 0,2-1 195 0 0,19-10 2599 0 0,-1 1-640 0 0,18-14-1 0 0,-33 22-2602 0 0,-1 0 0 0 0,1 0 0 0 0,1 0 0 0 0,-1 1 0 0 0,0 0 0 0 0,1 0 0 0 0,-1 0 0 0 0,1 0 1 0 0,-1 1-1 0 0,1 0 0 0 0,0 0 0 0 0,-1 1 0 0 0,9 0 0 0 0,-5 0-293 0 0,-1 1 1 0 0,0 0-1 0 0,12 3 1 0 0,-12-2-1197 0 0,0 0 1 0 0,0 1-1 0 0,9 5 1 0 0,5 4-4946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9.1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260 18 2127 0 0,'-4'-2'180'0'0,"0"0"-1"0"0,-1-1 1 0 0,1 1-1 0 0,0 1 0 0 0,-1-1 1 0 0,1 0-1 0 0,-1 1 1 0 0,1 0-1 0 0,-1 0 0 0 0,0 1 1 0 0,0-1-1 0 0,1 1 1 0 0,-1 0-1 0 0,0 0 0 0 0,0 1 1 0 0,-5 0-1 0 0,2 1 416 0 0,0 1 0 0 0,0-1-1 0 0,0 1 1 0 0,0 1 0 0 0,1-1 0 0 0,0 1-1 0 0,0 0 1 0 0,-10 8 0 0 0,10-6-172 0 0,0 0 1 0 0,1 0-1 0 0,0 0 0 0 0,0 0 0 0 0,0 1 1 0 0,1 0-1 0 0,0 1 0 0 0,0-1 1 0 0,1 1-1 0 0,0 0 0 0 0,0 0 0 0 0,1 0 1 0 0,0 0-1 0 0,-2 14 0 0 0,-4 10 700 0 0,6-24-788 0 0,1 0 0 0 0,0 0 0 0 0,0 0-1 0 0,1 0 1 0 0,-1 11 0 0 0,2 6 469 0 0,-1-14-188 0 0,1 0 0 0 0,0 0 0 0 0,1-1 0 0 0,0 1 0 0 0,3 11 0 0 0,-4-21-567 0 0,1 0-1 0 0,-1-1 1 0 0,0 1 0 0 0,1 0-1 0 0,-1-1 1 0 0,0 1 0 0 0,1 0-1 0 0,-1-1 1 0 0,1 1 0 0 0,-1-1-1 0 0,1 1 1 0 0,-1-1 0 0 0,1 1-1 0 0,0-1 1 0 0,-1 1 0 0 0,1-1-1 0 0,0 1 1 0 0,-1-1 0 0 0,1 0-1 0 0,0 1 1 0 0,-1-1 0 0 0,1 0 0 0 0,0 0-1 0 0,0 0 1 0 0,-1 0 0 0 0,1 1-1 0 0,0-1 1 0 0,0 0 0 0 0,-1 0-1 0 0,1 0 1 0 0,0-1 0 0 0,0 1-1 0 0,-1 0 1 0 0,1 0 0 0 0,0 0-1 0 0,0 0 1 0 0,-1-1 0 0 0,1 1-1 0 0,0-1 1 0 0,4 0-10 0 0,-1-1 1 0 0,1 0-1 0 0,-1 0 1 0 0,6-5-1 0 0,-1 1 34 0 0,-2-1-1 0 0,1 1 1 0 0,-1-2-1 0 0,0 1 1 0 0,0-1-1 0 0,7-11 1 0 0,28-55-203 0 0,-24 40-555 0 0,23-26-1359 0 0,-30 45 1167 0 0,-8 16 427 0 0,-5 7 256 0 0,-2 1 207 0 0,-10 31 565 0 0,-11 44-1 0 0,23-74-394 0 0,1-1-1 0 0,0 0 1 0 0,0 0-1 0 0,1 1 1 0 0,0-1-1 0 0,2 13 0 0 0,-2-20-86 0 0,5 4 127 0 0,-5-6-294 0 0,0 1 0 0 0,0-1 1 0 0,1 1-1 0 0,-1-1 0 0 0,0 1 1 0 0,0-1-1 0 0,0 1 0 0 0,1-1 1 0 0,-1 1-1 0 0,0-1 1 0 0,0 0-1 0 0,1 1 0 0 0,-1-1 1 0 0,1 0-1 0 0,-1 1 0 0 0,0-1 1 0 0,1 0-1 0 0,-1 1 0 0 0,1-1 1 0 0,-1 0-1 0 0,0 0 0 0 0,1 0 1 0 0,-1 1-1 0 0,1-1 0 0 0,-1 0 1 0 0,1 0-1 0 0,0 0 0 0 0,2 0-988 0 0,-1-1 0 0 0,1 1-1 0 0,0-1 1 0 0,-1 0-1 0 0,1 0 1 0 0,4-2 0 0 0,4-5-5911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50.1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116 423 6303 0 0,'0'0'486'0'0,"0"4"-318"0"0,0 22 864 0 0,-1 0 1 0 0,-2 0-1 0 0,-1 1 1 0 0,0-2 0 0 0,-2 1-1 0 0,-10 26 1 0 0,2-14 647 0 0,6-14 97 0 0,-1 0 0 0 0,-24 45 1 0 0,16-46 1817 0 0,17-25-3319 0 0,0-2-220 0 0,0 0 0 0 0,0 0 0 0 0,1 1 0 0 0,-1-1 0 0 0,1 0 0 0 0,0 0 0 0 0,0 0 0 0 0,3-4 0 0 0,15-34 191 0 0,-14 30-163 0 0,6-12-323 0 0,1 1 1 0 0,1 0-1 0 0,1 1 0 0 0,1 0 1 0 0,28-31-1 0 0,-35 48-34 0 0,-3 14-55 0 0,0 5 249 0 0,1-3 161 0 0,-1 1-1 0 0,1-1 1 0 0,1 0 0 0 0,11 14-1 0 0,-14-20-43 0 0,0-1-1 0 0,0 0 0 0 0,0 0 0 0 0,0 0 0 0 0,1-1 1 0 0,-1 1-1 0 0,1-1 0 0 0,0 0 0 0 0,0-1 0 0 0,1 1 1 0 0,9 2-1 0 0,-12-5-16 0 0,0 0 0 0 0,-1 0 1 0 0,1 0-1 0 0,0-1 0 0 0,0 1 0 0 0,0-1 1 0 0,-1 0-1 0 0,1 0 0 0 0,0 0 1 0 0,-1 0-1 0 0,1-1 0 0 0,3-2 0 0 0,-4 4-9 0 0,5-5 3 0 0,0 0-1 0 0,-1 0 1 0 0,1-1 0 0 0,-1 1 0 0 0,0-1 0 0 0,0-1-1 0 0,-1 1 1 0 0,0-1 0 0 0,0 0 0 0 0,0 0 0 0 0,5-12-1 0 0,-1-2 22 0 0,0 0 0 0 0,-1 0 0 0 0,5-26 0 0 0,-11 34-48 0 0,-4 2-36 0 0,1 8 47 0 0,-1 1 0 0 0,1-1 0 0 0,-1 0-1 0 0,0 1 1 0 0,1-1 0 0 0,-1 1 0 0 0,0 0 0 0 0,0-1-1 0 0,-5-2 1 0 0,-5-2 1 0 0,7 7 0 0 0,4 1 0 0 0,-10 2 0 0 0,7 0 0 0 0,0-1-1 0 0,0 1 1 0 0,0-1 0 0 0,1 1-1 0 0,-1 0 1 0 0,1 1-1 0 0,0-1 1 0 0,0 0 0 0 0,0 1-1 0 0,0 0 1 0 0,0 0 0 0 0,1 0-1 0 0,0 0 1 0 0,0 0-1 0 0,-3 8 1 0 0,0 4 0 0 0,1 0 1 0 0,0 1-1 0 0,-1 17 1 0 0,0 0 8 0 0,-10 97 183 0 0,1-5-29 0 0,10-99-153 0 0,-5 23 97 0 0,-17 58 0 0 0,12-60-35 0 0,6-18 50 0 0,-2 0 0 0 0,0-1 0 0 0,-25 45 0 0 0,31-66-59 0 0,-17 25 205 0 0,19-31-244 0 0,0 1 1 0 0,0-1-1 0 0,0 0 1 0 0,0 0-1 0 0,-1 0 1 0 0,1 0-1 0 0,0-1 1 0 0,-1 1-1 0 0,1-1 1 0 0,-5 3-1 0 0,6-4-15 0 0,0 0 0 0 0,0 0-1 0 0,1 1 1 0 0,-1-1 0 0 0,0 0 0 0 0,0 0-1 0 0,0 0 1 0 0,0 0 0 0 0,0 0 0 0 0,0 0-1 0 0,0 0 1 0 0,1 0 0 0 0,-1-1 0 0 0,0 1-1 0 0,0 0 1 0 0,0 0 0 0 0,0-1 0 0 0,1 1-1 0 0,-1-1 1 0 0,0 1 0 0 0,0-1 0 0 0,1 1-1 0 0,-1-1 1 0 0,0 1 0 0 0,0-1 0 0 0,1 1-1 0 0,-1-1 1 0 0,1 0 0 0 0,-1 0 0 0 0,1 1-1 0 0,-1-1 1 0 0,1 0 0 0 0,-1 0 0 0 0,1 1-1 0 0,-1-2 1 0 0,0-2 15 0 0,-1 0-1 0 0,1 1 0 0 0,0-1 1 0 0,0 0-1 0 0,0 0 0 0 0,0-5 1 0 0,1-2-12 0 0,0 0 0 0 0,1 1 1 0 0,0-1-1 0 0,1 0 0 0 0,0 0 1 0 0,7-19-1 0 0,-2 12-17 0 0,0 1 1 0 0,1 0-1 0 0,12-19 1 0 0,-5 14-30 0 0,32-34 1 0 0,-12 15-20 0 0,12-16 43 0 0,-4 6 9 0 0,47-74 1 0 0,-27 37 0 0 0,-22 34 0 0 0,-23 28-12 0 0,-1 0 241 0 0,32-35-1 0 0,-43 54-196 0 0,0 0-1 0 0,-1 0 1 0 0,0-1-1 0 0,0 1 0 0 0,0-1 1 0 0,-1 0-1 0 0,5-14 1 0 0,-4 4 42 0 0,0-1 1 0 0,4-29-1 0 0,-2-3-129 0 0,2-99 1 0 0,-9 120-12 0 0,1 23 53 0 0,-1 0 0 0 0,1 0 0 0 0,-2 0 1 0 0,1 0-1 0 0,-1 0 0 0 0,0 0 0 0 0,0 0 0 0 0,-1 1 0 0 0,-3-10 0 0 0,-1 7 13 0 0,-1 5 0 0 0,5 4-1 0 0,0 0-1 0 0,0 0 0 0 0,0 0 1 0 0,1 0-1 0 0,-1 0 1 0 0,0 0-1 0 0,0 1 1 0 0,0-1-1 0 0,0 1 0 0 0,1-1 1 0 0,-1 1-1 0 0,0 0 1 0 0,1-1-1 0 0,-1 1 1 0 0,0 0-1 0 0,1 0 0 0 0,-1 0 1 0 0,1 1-1 0 0,-1-1 1 0 0,1 0-1 0 0,0 0 1 0 0,-3 4-1 0 0,0-1-3 0 0,1 1 0 0 0,-1-1 0 0 0,1 1 0 0 0,0 0-1 0 0,0 1 1 0 0,-3 5 0 0 0,-8 33 96 0 0,2 0-1 0 0,2 1 0 0 0,-5 55 1 0 0,-2 8 60 0 0,7-57-91 0 0,-17 102 742 0 0,23-123-530 0 0,2 0 0 0 0,1 1 0 0 0,3 30 0 0 0,1-41-167 0 0,-3-19-98 0 0,1 0 0 0 0,-1 0 1 0 0,0 0-1 0 0,0 1 0 0 0,1-1 0 0 0,-1 0 1 0 0,1 0-1 0 0,-1 0 0 0 0,1 0 0 0 0,-1 0 0 0 0,2 1 1 0 0,-1-1-31 0 0,0-1 0 0 0,1 1 0 0 0,-1 0 0 0 0,0-1 0 0 0,0 1 0 0 0,1-1 0 0 0,-1 1 0 0 0,0-1 0 0 0,1 0 0 0 0,-1 1 0 0 0,1-1 0 0 0,-1 0 0 0 0,0 0 0 0 0,1 0 0 0 0,-1 0 0 0 0,1 0 1 0 0,-1-1-1 0 0,0 1 0 0 0,1 0 0 0 0,-1-1 0 0 0,1 1 0 0 0,-1-1 0 0 0,0 1 0 0 0,0-1 0 0 0,1 1 0 0 0,-1-1 0 0 0,0 0 0 0 0,0 0 0 0 0,2-1 0 0 0,5-4-790 0 0,-1 0-1 0 0,0 0 0 0 0,7-8 1 0 0,-13 13 617 0 0,19-20-6434 0 0,-1-3-1904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6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2294 2383 0 0,'0'0'1142'0'0,"1"1"-818"0"0,0 0-292 0 0,0-1 1 0 0,0 1-1 0 0,0-1 1 0 0,0 0-1 0 0,0 1 1 0 0,0-1 0 0 0,0 0-1 0 0,0 0 1 0 0,0 0-1 0 0,0 0 1 0 0,0 0-1 0 0,0 0 1 0 0,0 0-1 0 0,0 0 1 0 0,0 0-1 0 0,0 0 1 0 0,0-1 0 0 0,0 1-1 0 0,2-1 1 0 0,23-11 215 0 0,-15 7-142 0 0,9-6 422 0 0,0 0 0 0 0,-1-1 0 0 0,24-20-1 0 0,-7 5 381 0 0,-11 8-120 0 0,-1-1 0 0 0,-1-2 0 0 0,-1 0 0 0 0,37-47 0 0 0,61-112 808 0 0,-30 43-671 0 0,14-6-61 0 0,31-42 243 0 0,224-314 2107 0 0,-95 187-1672 0 0,27 22 116 0 0,-55 102-717 0 0,-217 174-930 0 0,-6 6-167 0 0,0-1 0 0 0,-1-1 0 0 0,17-19 0 0 0,-28 29 56 0 0,0 0-1 0 0,0 0 1 0 0,-1 0-1 0 0,1 0 1 0 0,-1 0-1 0 0,1 0 1 0 0,-1 0-1 0 0,1 0 1 0 0,-1 0-1 0 0,0 0 1 0 0,1-1-1 0 0,-1 1 1 0 0,0-2-1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50.5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43 124 6647 0 0,'0'0'514'0'0,"1"1"-336"0"0,1 1 176 0 0,0-1-1 0 0,0 1 1 0 0,0-1 0 0 0,0 1-1 0 0,0-1 1 0 0,0 0-1 0 0,0 0 1 0 0,1 0-1 0 0,-1 0 1 0 0,0 0-1 0 0,1 0 1 0 0,-1 0-1 0 0,1-1 1 0 0,-1 0-1 0 0,1 1 1 0 0,-1-1-1 0 0,1 0 1 0 0,-1 0 0 0 0,1 0-1 0 0,-1-1 1 0 0,1 1-1 0 0,-1-1 1 0 0,1 1-1 0 0,-1-1 1 0 0,0 0-1 0 0,1 0 1 0 0,-1 0-1 0 0,0 0 1 0 0,3-1-1 0 0,0-1-72 0 0,0-1-1 0 0,0 1 0 0 0,0-1 0 0 0,-1 0 1 0 0,1 0-1 0 0,-1 0 0 0 0,0 0 0 0 0,0-1 1 0 0,0 0-1 0 0,-1 0 0 0 0,5-8 1 0 0,-1-1-38 0 0,-1 2-20 0 0,0-1 0 0 0,6-18-1 0 0,-11 29-136 0 0,-3 2 2 0 0,0-1-51 0 0,0 1 0 0 0,1-1 1 0 0,-1 1-1 0 0,0 0 0 0 0,0 0 0 0 0,1 0 0 0 0,-1 0 1 0 0,0 0-1 0 0,0 0 0 0 0,0 0 0 0 0,1 0 1 0 0,-1 1-1 0 0,0-1 0 0 0,0 1 0 0 0,1-1 1 0 0,-1 1-1 0 0,0 0 0 0 0,1 0 0 0 0,-1 0 0 0 0,1 0 1 0 0,-3 1-1 0 0,-4 4 289 0 0,0 1 1 0 0,-11 12-1 0 0,12-12-111 0 0,-9 10 111 0 0,2 1 0 0 0,0 0-1 0 0,1 1 1 0 0,0 0 0 0 0,2 1-1 0 0,-10 23 1 0 0,18-36-124 0 0,0 0-1 0 0,0 1 1 0 0,1-1-1 0 0,0 1 0 0 0,1 0 1 0 0,-2 8-1 0 0,3-14-133 0 0,0 0 0 0 0,0-1 0 0 0,0 1 0 0 0,0 0 0 0 0,0-1 0 0 0,0 1 0 0 0,1 0 0 0 0,-1-1 0 0 0,0 1 0 0 0,1 0 0 0 0,-1-1 0 0 0,1 1 0 0 0,0-1 0 0 0,-1 1 0 0 0,1-1 0 0 0,0 1 0 0 0,0-1 0 0 0,0 0 0 0 0,0 1 0 0 0,0-1 0 0 0,0 0 0 0 0,1 0 0 0 0,-1 0 0 0 0,0 0 0 0 0,0 0 0 0 0,1 0 0 0 0,-1 0 0 0 0,1 0 0 0 0,-1-1 0 0 0,1 1-1 0 0,-1 0 1 0 0,1-1 0 0 0,0 1 0 0 0,-1-1 0 0 0,3 1 0 0 0,1-1 43 0 0,1 0 0 0 0,-1 0 0 0 0,0 0-1 0 0,1 0 1 0 0,-1-1 0 0 0,0 0-1 0 0,1 0 1 0 0,-1 0 0 0 0,7-4 0 0 0,8-3 121 0 0,18-10 0 0 0,-23 10-150 0 0,77-39 73 0 0,27-14-1439 0 0,-37 24-6999 0 0,-18 9-1520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3.2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251 0 2527 0 0,'-22'17'165'0'0,"12"-9"421"0"0,0-1-1 0 0,0 1 0 0 0,-10 12 0 0 0,9-7 66 0 0,-1 0 488 0 0,1 1 1 0 0,0 0-1 0 0,-15 25 1 0 0,1 14 2299 0 0,-28 86-1 0 0,36-71-1514 0 0,10-32-912 0 0,5-29-666 0 0,1 1-1 0 0,0 0 1 0 0,1 9 0 0 0,-1 8 1055 0 0,1-20-1268 0 0,-1 0 1 0 0,2 0-1 0 0,-1 0 0 0 0,0 0 0 0 0,1 0 0 0 0,0 0 0 0 0,0 0 1 0 0,1-1-1 0 0,-1 1 0 0 0,1 0 0 0 0,0-1 0 0 0,0 1 1 0 0,1-1-1 0 0,-1 0 0 0 0,1 0 0 0 0,0 0 0 0 0,0 0 0 0 0,0 0 1 0 0,1 0-1 0 0,-1-1 0 0 0,1 0 0 0 0,0 0 0 0 0,0 0 1 0 0,0 0-1 0 0,0 0 0 0 0,9 3 0 0 0,-9-4-186 0 0,0-1 0 0 0,-1 0 0 0 0,1 0 1 0 0,0 0-1 0 0,0-1 0 0 0,0 1 0 0 0,0-1 0 0 0,0 0 0 0 0,0 0 0 0 0,0 0 0 0 0,0-1 0 0 0,0 0 1 0 0,0 1-1 0 0,0-1 0 0 0,0 0 0 0 0,0-1 0 0 0,5-2 0 0 0,2-1-1023 0 0,1 1 0 0 0,14-4 0 0 0,-14 4-1979 0 0,1 0-1 0 0,13-6 1 0 0,-10 1-2635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3.5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128 1 4831 0 0,'-14'7'506'0'0,"6"-2"137"0"0,0 1 1 0 0,0-1-1 0 0,0 1 0 0 0,0 1 1 0 0,1-1-1 0 0,0 1 0 0 0,1 1 1 0 0,0-1-1 0 0,0 1 1 0 0,0 0-1 0 0,1 0 0 0 0,0 1 1 0 0,1 0-1 0 0,0 0 1 0 0,0 0-1 0 0,1 0 0 0 0,0 0 1 0 0,0 1-1 0 0,-1 11 1 0 0,4-17-346 0 0,0 1 1 0 0,0-1 0 0 0,0 1 0 0 0,0-1 0 0 0,1 1 0 0 0,0-1 0 0 0,0 1 0 0 0,0-1 0 0 0,2 5 0 0 0,-2-7-167 0 0,0 0 1 0 0,-1 0-1 0 0,2-1 1 0 0,-1 1-1 0 0,0 0 0 0 0,0-1 1 0 0,0 1-1 0 0,1 0 1 0 0,-1-1-1 0 0,1 0 1 0 0,-1 1-1 0 0,1-1 1 0 0,0 0-1 0 0,-1 0 0 0 0,1 0 1 0 0,0 0-1 0 0,0 0 1 0 0,0 0-1 0 0,0 0 1 0 0,3 0-1 0 0,-4 0-100 0 0,0-1-1 0 0,0 0 1 0 0,0 0-1 0 0,1 0 1 0 0,-1 0-1 0 0,0 0 1 0 0,0 0-1 0 0,0-1 1 0 0,0 1-1 0 0,1 0 1 0 0,-1-1-1 0 0,0 1 1 0 0,0 0-1 0 0,0-1 1 0 0,1 0-1 0 0,3-1 48 0 0,12-4 101 0 0,-1 0 1 0 0,1-1-1 0 0,-2-1 1 0 0,1-1 0 0 0,-1 0-1 0 0,0-1 1 0 0,-1 0-1 0 0,0-1 1 0 0,-1-1-1 0 0,0 0 1 0 0,18-23-1 0 0,-27 29-147 0 0,1 0-1 0 0,-2-1 1 0 0,1 1-1 0 0,-1-1 1 0 0,3-8-1 0 0,-3 2-177 0 0,-5 9 34 0 0,1 4 51 0 0,0-2-31 0 0,0 1-1 0 0,1 0 1 0 0,-1-1-1 0 0,0 1 1 0 0,0 0-1 0 0,0-1 1 0 0,-1 1 0 0 0,1 0-1 0 0,0 0 1 0 0,0 0-1 0 0,-1 0 1 0 0,1 0-1 0 0,0 0 1 0 0,-1 1-1 0 0,1-1 1 0 0,-1 0 0 0 0,-2 0-1 0 0,-8-2-9704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3.9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39 3311 0 0,'-10'20'342'0'0,"-2"14"1575"0"0,-2 3 1860 0 0,11-30-2969 0 0,0 0 1 0 0,1 1-1 0 0,0-1 0 0 0,0 0 0 0 0,0 1 0 0 0,1 0 0 0 0,0-1 0 0 0,1 1 0 0 0,0 0 0 0 0,0 0 0 0 0,2 13 1 0 0,-1-18-613 0 0,0-1 1 0 0,0 0 0 0 0,0 0 0 0 0,0 0 0 0 0,0 0 0 0 0,1 0 0 0 0,-1 0 0 0 0,1 0-1 0 0,0 0 1 0 0,-1-1 0 0 0,1 1 0 0 0,0 0 0 0 0,0-1 0 0 0,0 0 0 0 0,0 1 0 0 0,0-1 0 0 0,4 2-1 0 0,-3-2-81 0 0,0 0-1 0 0,0 0 1 0 0,-1 0-1 0 0,1 0 0 0 0,0 0 1 0 0,0-1-1 0 0,0 1 1 0 0,0-1-1 0 0,0 0 0 0 0,0 0 1 0 0,0 0-1 0 0,0 0 1 0 0,0-1-1 0 0,3 0 0 0 0,2-2 56 0 0,0-1 0 0 0,0 0-1 0 0,0-1 1 0 0,-1 1-1 0 0,1-2 1 0 0,-1 1-1 0 0,0-1 1 0 0,-1 0 0 0 0,1 0-1 0 0,8-12 1 0 0,-10 12-72 0 0,1 0 0 0 0,-1 1 1 0 0,12-9-1 0 0,-12 11-52 0 0,0-1-1 0 0,-1 1 1 0 0,0-1-1 0 0,0 0 1 0 0,0 0-1 0 0,0-1 0 0 0,-1 1 1 0 0,5-8-1 0 0,-2 0-3 0 0,-2 6-88 0 0,-1 0-1 0 0,1-1 1 0 0,-1 1 0 0 0,-1-1-1 0 0,1 0 1 0 0,-1 0 0 0 0,0 0 0 0 0,-1 0-1 0 0,1-13 1 0 0,-2 19-80 0 0,0 0 1 0 0,0 0-1 0 0,0 0 1 0 0,-1 0-1 0 0,1 0 1 0 0,0 0-1 0 0,-1 0 0 0 0,1 1 1 0 0,-1-1-1 0 0,1 0 1 0 0,-1 0-1 0 0,1 0 0 0 0,-1 1 1 0 0,0-1-1 0 0,1 0 1 0 0,-1 1-1 0 0,0-1 0 0 0,0 0 1 0 0,1 1-1 0 0,-1-1 1 0 0,0 1-1 0 0,-1-1 0 0 0,-20-8-3040 0 0,17 7 2280 0 0,-10-9-11549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4.3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2015 0 0,'10'28'-117'0'0,"-4"-13"1118"0"0,-1 0 0 0 0,-1 0 1 0 0,0 0-1 0 0,0 1 1 0 0,1 27-1 0 0,-6 5 1296 0 0,1-24 548 0 0,-1 0 5560 0 0,14-31-6891 0 0,-6 0-1210 0 0,0-1-1 0 0,0 1 0 0 0,0-1 1 0 0,-1 0-1 0 0,0-1 0 0 0,0 1 1 0 0,5-13-1 0 0,-10 19-246 0 0,6-12 177 0 0,8-23 1 0 0,4-8 12 0 0,-12 25-343 0 0,-6 19-407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4.7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121 565 3567 0 0,'0'0'278'0'0,"1"-2"-182"0"0,-1 1-61 0 0,1-1 1 0 0,-1 0-1 0 0,1 0 0 0 0,0 1 1 0 0,0-1-1 0 0,0 1 1 0 0,0-1-1 0 0,0 1 0 0 0,0-1 1 0 0,2-1-1 0 0,3-7 964 0 0,-6 9-1196 0 0,1 0 422 0 0,-1 0 0 0 0,1 0-1 0 0,-1 0 1 0 0,0 0 0 0 0,1-1 0 0 0,-1 1 0 0 0,0 0 0 0 0,1 0 0 0 0,-1 0 0 0 0,0 0 0 0 0,0-1 0 0 0,0 1 0 0 0,0 0 0 0 0,0 0 0 0 0,0 0 0 0 0,-1-1 0 0 0,1 1 0 0 0,0 0-1 0 0,-1 0 1 0 0,0-2 0 0 0,0 2 543 0 0,0 0 83 0 0,-11 1 210 0 0,6 4-778 0 0,0 0 0 0 0,0 0-1 0 0,1 0 1 0 0,0 1-1 0 0,0 0 1 0 0,0 0 0 0 0,0 0-1 0 0,1 1 1 0 0,-7 10 0 0 0,-30 60 2570 0 0,36-64-1846 0 0,0 1-1 0 0,0-1 0 0 0,1 1 1 0 0,-3 23 1634 0 0,18-28-1524 0 0,-10-7-1058 0 0,1 0 1 0 0,-1-1-1 0 0,1 1 0 0 0,-1-1 0 0 0,1 0 1 0 0,-1 1-1 0 0,1-1 0 0 0,-1 0 1 0 0,1 0-1 0 0,0 0 0 0 0,-1 0 0 0 0,1 0 1 0 0,-1 0-1 0 0,1 0 0 0 0,-1-1 0 0 0,1 1 1 0 0,-1-1-1 0 0,1 1 0 0 0,-1-1 1 0 0,1 1-1 0 0,-1-1 0 0 0,3-1 0 0 0,3-3 149 0 0,0 0-1 0 0,0 0 1 0 0,6-7-1 0 0,2 0-7 0 0,-5 4-93 0 0,0-1 1 0 0,0-1-1 0 0,-1 1 0 0 0,12-17 0 0 0,27-48 275 0 0,-16 23-168 0 0,13-20-164 0 0,40-87 0 0 0,-41 76 38 0 0,-24 47 26 0 0,28-65 0 0 0,-30 56-7 0 0,-18 44-107 0 0,1-1 0 0 0,-1 0 0 0 0,1 0 0 0 0,-1 0-1 0 0,0 0 1 0 0,1 0 0 0 0,-1 1 0 0 0,0-1 0 0 0,0 0 0 0 0,0 0 0 0 0,0 0-1 0 0,0 0 1 0 0,0-1 0 0 0,0 2 1 0 0,0-1 0 0 0,0 1-1 0 0,-1 0 1 0 0,1 0 0 0 0,0 0 0 0 0,0 0-1 0 0,-1 0 1 0 0,1 0 0 0 0,0 0-1 0 0,0 0 1 0 0,-1 0 0 0 0,1-1 0 0 0,0 1-1 0 0,0 0 1 0 0,-1 0 0 0 0,1 0-1 0 0,0 1 1 0 0,0-1 0 0 0,-1 0 0 0 0,1 0-1 0 0,0 0 1 0 0,-1 0 0 0 0,1 0 0 0 0,0 0-1 0 0,0 0 1 0 0,0 0 0 0 0,-1 0-1 0 0,1 1 1 0 0,0-1 0 0 0,0 0 0 0 0,-1 0-1 0 0,-4 3 53 0 0,1 1 0 0 0,-1-1 0 0 0,1 0-1 0 0,0 1 1 0 0,0 0 0 0 0,0 0-1 0 0,-5 8 1 0 0,-1 2 86 0 0,-10 19-1 0 0,11-15-40 0 0,1 0 0 0 0,0 0-1 0 0,2 1 1 0 0,-9 37 0 0 0,-4 79 678 0 0,10-59-272 0 0,6-56-465 0 0,0 1-1 0 0,2-1 1 0 0,0 0-1 0 0,1 1 1 0 0,5 36-1 0 0,-4-51-34 0 0,0-1 0 0 0,1 0 0 0 0,0 1 0 0 0,2 4 1 0 0,-3-9-8 0 0,-1 0 1 0 0,0 0 0 0 0,1-1-1 0 0,-1 1 1 0 0,1-1 0 0 0,-1 1-1 0 0,1 0 1 0 0,0-1 0 0 0,-1 1-1 0 0,1-1 1 0 0,0 0 0 0 0,-1 1-1 0 0,1-1 1 0 0,1 1 0 0 0,3 2-75 0 0,-4-2-392 0 0,3-1-160 0 0,0 0 367 0 0,0 0 1 0 0,0-1 0 0 0,0 0-1 0 0,1 0 1 0 0,-1 0 0 0 0,0 0-1 0 0,0 0 1 0 0,0-1-1 0 0,-1 0 1 0 0,1 0 0 0 0,5-4-1 0 0,4-3-4368 0 0,22-21 0 0 0,-28 23 2204 0 0,12-11-4850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5.1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301 1 5959 0 0,'0'0'458'0'0,"-1"2"-301"0"0,-2 25 1089 0 0,-4 2 4823 0 0,6-27-5514 0 0,0 0 0 0 0,1 1 1 0 0,-1-1-1 0 0,1 0 0 0 0,0 0 0 0 0,0 1 1 0 0,0-1-1 0 0,0 0 0 0 0,0 1 1 0 0,0-1-1 0 0,0 0 0 0 0,1 1 1 0 0,0 2-1 0 0,0-3-196 0 0,0 0 0 0 0,1 1 1 0 0,-1-1-1 0 0,0 0 0 0 0,1 0 1 0 0,-1 0-1 0 0,1 0 0 0 0,0-1 1 0 0,-1 1-1 0 0,5 3 0 0 0,2 0 3 0 0,1 0-1 0 0,0 0 1 0 0,0 0-1 0 0,1-2 0 0 0,10 4 1 0 0,8 4 622 0 0,-19-7-871 0 0,15 7 290 0 0,31 19 0 0 0,-54-30-365 0 0,1 1-1 0 0,-1 0 1 0 0,1 0 0 0 0,-1 0 0 0 0,0 0-1 0 0,0 0 1 0 0,1 1 0 0 0,-1-1 0 0 0,0 0-1 0 0,0 0 1 0 0,0 1 0 0 0,-1-1-1 0 0,1 1 1 0 0,0-1 0 0 0,0 1 0 0 0,-1-1-1 0 0,1 1 1 0 0,-1-1 0 0 0,1 1-1 0 0,-1 0 1 0 0,1 1 0 0 0,-2-1 32 0 0,1 0 0 0 0,0 0 0 0 0,-1 0 0 0 0,1 0 0 0 0,-1 0 0 0 0,1 0 0 0 0,-1 0 0 0 0,0-1 0 0 0,0 1 0 0 0,0 0 0 0 0,0-1 0 0 0,0 1-1 0 0,0-1 1 0 0,0 1 0 0 0,-1-1 0 0 0,1 1 0 0 0,-3 1 0 0 0,-11 9 17 0 0,0-1-1 0 0,-1 0 0 0 0,0-1 1 0 0,-1-1-1 0 0,0-1 0 0 0,-29 11 1 0 0,8-7 41 0 0,-1-1 1 0 0,-44 5 0 0 0,69-14-121 0 0,-1 0 0 0 0,0-1 1 0 0,-28-2-1 0 0,36 0-25 0 0,-1 0 1 0 0,1 0 0 0 0,-1-1-1 0 0,1 0 1 0 0,0 0 0 0 0,0-1-1 0 0,0 0 1 0 0,0 0 0 0 0,-9-6-1 0 0,14 7-84 0 0,0 1-1 0 0,1 0 1 0 0,-1 0-1 0 0,1-1 0 0 0,-1 1 1 0 0,1 0-1 0 0,0-1 0 0 0,-1 0 1 0 0,1 1-1 0 0,0-1 1 0 0,0 0-1 0 0,0 1 0 0 0,0-1 1 0 0,1 0-1 0 0,-1 0 1 0 0,0 0-1 0 0,1 0 0 0 0,-1 0 1 0 0,1-2-1 0 0,0 0-888 0 0,0-1-1 0 0,0 1 0 0 0,1 0 1 0 0,-1 0-1 0 0,1 0 0 0 0,0-1 1 0 0,0 1-1 0 0,3-5 1 0 0,10-27-8356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7.7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3079 0 0,'2'-1'227'0'0,"7"-5"243"0"0,0 2-1 0 0,0 0 0 0 0,1 0 1 0 0,-1 0-1 0 0,1 1 1 0 0,0 1-1 0 0,0 0 1 0 0,0 0-1 0 0,17-1 0 0 0,-7 3 470 0 0,-1 1 0 0 0,1 0 0 0 0,0 2-1 0 0,22 5 1 0 0,27 4 1349 0 0,114 5 1 0 0,-150-15-1869 0 0,238-3 2172 0 0,-67-3-1164 0 0,364 29 1437 0 0,-421-15-2602 0 0,0-5-1 0 0,0-7 0 0 0,204-29 1 0 0,-44-40-98 0 0,-257 57-261 0 0,-45 13-15 0 0,66-17-316 0 0,-24 10-3119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8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0 2159 0 0,'34'8'869'0'0,"1"-3"-1"0"0,0-1 0 0 0,39 0 0 0 0,-33-2 2915 0 0,62 10 0 0 0,-77-8 4482 0 0,-37 4-7448 0 0,5-5-604 0 0,1 1 0 0 0,-1-2-1 0 0,0 1 1 0 0,0-1 0 0 0,0 0-1 0 0,0 0 1 0 0,-8 1-1 0 0,-44 4 399 0 0,4-2-341 0 0,8 5-238 0 0,-60 21 0 0 0,43-8-6849 0 0,23-7-965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8.7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15 400 2359 0 0,'-2'-1'12'0'0,"1"0"-1"0"0,0 0 1 0 0,0 0-1 0 0,0 0 0 0 0,0 0 1 0 0,0-1-1 0 0,0 1 1 0 0,1 0-1 0 0,-1 0 0 0 0,0-1 1 0 0,1 1-1 0 0,-1-1 0 0 0,1 1 1 0 0,-1 0-1 0 0,1-1 1 0 0,0 1-1 0 0,-1-1 0 0 0,1 1 1 0 0,0-1-1 0 0,0 1 0 0 0,0-1 1 0 0,0 1-1 0 0,0-1 1 0 0,0 1-1 0 0,1-1 0 0 0,-1 1 1 0 0,0-1-1 0 0,1 1 1 0 0,0-1-1 0 0,0-1 0 0 0,2-4 46 0 0,0 1 1 0 0,0 0-1 0 0,0-1 0 0 0,1 1 0 0 0,6-8 0 0 0,103-108 2359 0 0,-46 53-1506 0 0,-49 50-628 0 0,1 1-1 0 0,24-18 1 0 0,-35 30 27 0 0,1 0-1 0 0,-1 0 1 0 0,1 1 0 0 0,0 0-1 0 0,1 1 1 0 0,-1 0-1 0 0,1 1 1 0 0,14-4-1 0 0,-23 7-198 0 0,0 0 0 0 0,0 0 0 0 0,1 0 0 0 0,-1 1 0 0 0,0-1-1 0 0,0 0 1 0 0,0 0 0 0 0,1 1 0 0 0,-1-1 0 0 0,0 1 0 0 0,0-1 0 0 0,0 1-1 0 0,0-1 1 0 0,0 1 0 0 0,0 0 0 0 0,0 0 0 0 0,0-1 0 0 0,0 1 0 0 0,0 0-1 0 0,-1 0 1 0 0,1 0 0 0 0,0 0 0 0 0,0 1 0 0 0,1 0-18 0 0,-1 0 1 0 0,0 0 0 0 0,0 1-1 0 0,1-1 1 0 0,-1 0 0 0 0,-1 1-1 0 0,1-1 1 0 0,0 1-1 0 0,-1-1 1 0 0,1 0 0 0 0,0 5-1 0 0,-1 3 76 0 0,0-3-100 0 0,0-1 0 0 0,0 1 1 0 0,0-1-1 0 0,-1 1 0 0 0,0-1 1 0 0,0 0-1 0 0,0 1 0 0 0,-1-1 0 0 0,0 0 1 0 0,-6 12-1 0 0,-2 0-4449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6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1 371 6415 0 0,'21'-16'202'0'0,"1"1"0"0"0,1 1 0 0 0,43-20 0 0 0,14-8 88 0 0,-42 18 1122 0 0,-2-2 0 0 0,0-2 1 0 0,35-34-1 0 0,-57 49-624 0 0,1 0 0 0 0,1 1 0 0 0,0 1 1 0 0,0 1-1 0 0,26-12 0 0 0,-32 17-349 0 0,1 0-1 0 0,0 1 1 0 0,1 0 0 0 0,-1 1 0 0 0,1 1 0 0 0,0-1 0 0 0,-1 2 0 0 0,1 0-1 0 0,24 0 1 0 0,-34 2-351 0 0,0-1 1 0 0,0 0-1 0 0,0 0 0 0 0,0 1 1 0 0,0-1-1 0 0,0 1 0 0 0,-1-1 1 0 0,1 1-1 0 0,0 0 0 0 0,0 0 0 0 0,0 0 1 0 0,-1 0-1 0 0,1 0 0 0 0,-1 0 1 0 0,1 0-1 0 0,-1 0 0 0 0,1 1 0 0 0,-1-1 1 0 0,3 3-1 0 0,-3-1-37 0 0,0-1 0 0 0,0 0 0 0 0,-1 0-1 0 0,1 1 1 0 0,0-1 0 0 0,-1 0 0 0 0,1 1 0 0 0,-1-1 0 0 0,0 1 0 0 0,0-1-1 0 0,0 1 1 0 0,0-1 0 0 0,-1 4 0 0 0,-1 6 17 0 0,-1-1 0 0 0,-1 0 0 0 0,0 0 0 0 0,0 0 0 0 0,-8 11-1 0 0,-6 11 124 0 0,-1-1-1 0 0,-31 38 0 0 0,-54 51-531 0 0,97-114-557 0 0,-1 1 0 0 0,1-1 1 0 0,-16 11-1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9.0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0 5039 0 0,'4'10'91'0'0,"-1"1"-1"0"0,0 0 0 0 0,0-1 0 0 0,-2 1 1 0 0,1 0-1 0 0,-1 0 0 0 0,-1 14 0 0 0,1 3 474 0 0,26 188 3048 0 0,-9-83-1542 0 0,-8-56-934 0 0,14 163 2040 0 0,-23-238-3146 0 0,1 405 4768 0 0,-20-225-2123 0 0,-79 338 1 0 0,97-519-2578 0 0,-7 23-605 0 0,5-18-809 0 0,3-15-482 0 0,10-43-7871 0 0,-6 30 3882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9.5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0 961 2759 0 0,'3'-10'2554'0'0,"49"-53"2235"0"0,-34 40-3644 0 0,42-59 1370 0 0,-34 45-1873 0 0,1 1-1 0 0,40-42 1 0 0,187-216 2131 0 0,-248 287-2707 0 0,31-39 530 0 0,1 2 1 0 0,3 2-1 0 0,86-70 0 0 0,-101 94-298 0 0,36-18-1 0 0,-7 4-161 0 0,-54 32 381 0 0,-4 0-470 0 0,0 2 1 0 0,0-1-1 0 0,1 0 0 0 0,-1 0 1 0 0,0 1-1 0 0,1-1 0 0 0,-1 1 1 0 0,-2 3-1 0 0,-4 1-510 0 0,8-5-192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0.5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32 4111 0 0,'0'0'368'0'0,"12"1"-296"0"0,-2-1-72 0 0,3-1 0 0 0,0-3 512 0 0,1 1 80 0 0,0 2 16 0 0,0-1 8 0 0,0 0-400 0 0,-2-1-88 0 0,1 0-8 0 0,1 2-8 0 0,-3-5-40 0 0,3 3-8 0 0,1 2 0 0 0,0 0-2096 0 0,2-1-424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0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 2527 0 0,'0'0'224'0'0,"7"-4"400"0"0,1-4-304 0 0,3 4 0 0 0,1 1-160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1.2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 3079 0 0,'0'0'272'0'0,"7"-3"-152"0"0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1.7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2759 0 0,'0'0'248'0'0,"7"11"-248"0"0,-3 1 408 0 0,3-3-64 0 0,0 0-240 0 0,-1-2 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2.1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6191 0 0,'0'0'4632'0'0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2.5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29 3223 0 0,'0'-5'288'0'0,"-3"4"-288"0"0,-1-7 240 0 0,1 2 456 0 0,3-2-696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2.9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28 8895 0 0,'-7'-4'792'0'0,"-2"4"-632"0"0,-2-7 232 0 0,1 3 504 0 0,6-8-7392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59.1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2991 0 0,'2'2'220'0'0,"5"29"3526"0"0,-7-27-2873 0 0,1 1 0 0 0,0 0 0 0 0,0-1 0 0 0,1 1 0 0 0,-1-1 1 0 0,4 8-1 0 0,-4-11 189 0 0,-1-1-1028 0 0,0 0 0 0 0,1 0 0 0 0,-1 0 0 0 0,0 0 0 0 0,0 0 0 0 0,0 0 0 0 0,0 0 0 0 0,0 0-1 0 0,0 0 1 0 0,1 0 0 0 0,-1 0 0 0 0,0 1 0 0 0,0-1 0 0 0,0 0 0 0 0,0 0 0 0 0,0 0 0 0 0,0 0 0 0 0,0 0-1 0 0,0 0 1 0 0,1 0 0 0 0,-1 0 0 0 0,0 0 0 0 0,0 0 0 0 0,0 1 0 0 0,0-1 0 0 0,0 0 0 0 0,0 0 0 0 0,0 0 0 0 0,0 0-1 0 0,0 0 1 0 0,0 0 0 0 0,0 0 0 0 0,0 1 0 0 0,0-1 0 0 0,0 0 0 0 0,0 0 0 0 0,0 0 0 0 0,0 0 0 0 0,0 1 55 0 0,0-1 0 0 0,0 0 0 0 0,0 1 0 0 0,0-1 0 0 0,1 0 0 0 0,-1 1 0 0 0,0-1 0 0 0,0 0 0 0 0,0 1 0 0 0,0-1 0 0 0,0 0 0 0 0,1 0 0 0 0,-1 1 0 0 0,0-1 0 0 0,0 0 0 0 0,1 0 0 0 0,-1 1 0 0 0,0-1 0 0 0,0 0 0 0 0,1 0 0 0 0,-1 0 0 0 0,0 1 0 0 0,0-1 0 0 0,1 0 0 0 0,-1 0 0 0 0,0 0 0 0 0,1 0 0 0 0,-1 0 0 0 0,0 0 0 0 0,1 0 0 0 0,-1 0 0 0 0,1 1 0 0 0,13 0 420 0 0,1 0 0 0 0,0 0-1 0 0,-1-1 1 0 0,1-1 0 0 0,0-1-1 0 0,-1 0 1 0 0,0 0-1 0 0,1-2 1 0 0,13-4 0 0 0,-19 5-317 0 0,-1 1 0 0 0,0 1 1 0 0,1 0-1 0 0,-1 0 0 0 0,1 0 1 0 0,14 2-1 0 0,1 2 104 0 0,25 6 0 0 0,-2 1 95 0 0,-29-7-299 0 0,8 1 16 0 0,0 0-1 0 0,1-2 1 0 0,38 0 0 0 0,-53-3-89 0 0,1 0 0 0 0,-1 0 1 0 0,1-1-1 0 0,-1-1 0 0 0,0 0 0 0 0,0 0 1 0 0,0-1-1 0 0,16-9 0 0 0,-25 12-20 0 0,5-8 13 0 0,-7 9-12 0 0,-1 0 1 0 0,0 0 0 0 0,0 0 0 0 0,0 0-1 0 0,0-1 1 0 0,0 1 0 0 0,0 0 0 0 0,0 0-1 0 0,0 0 1 0 0,0 0 0 0 0,1 0 0 0 0,-1 0-1 0 0,0-1 1 0 0,0 1 0 0 0,0 0-1 0 0,0 0 1 0 0,0 0 0 0 0,0 0 0 0 0,0 0-1 0 0,0-1 1 0 0,0 1 0 0 0,0 0 0 0 0,0 0-1 0 0,0 0 1 0 0,0 0 0 0 0,0-1 0 0 0,0 1-1 0 0,0 0 1 0 0,-1 0 0 0 0,1 0-1 0 0,0 0 1 0 0,0 0 0 0 0,0 0 0 0 0,0-1-1 0 0,0 1 1 0 0,0 0 0 0 0,0 0 0 0 0,0 0-1 0 0,-7-2 42 0 0,-6 1 13 0 0,-138 35 91 0 0,12-3 0 0 0,116-28-56 0 0,0-1 1 0 0,-1-1-1 0 0,1-1 1 0 0,-36-4-1 0 0,57 4-15 0 0,2 0-64 0 0,-1 0-1 0 0,1 0 1 0 0,0 0 0 0 0,0 0 0 0 0,-1 0 0 0 0,1 0 0 0 0,0 0 0 0 0,0 0-1 0 0,-1 0 1 0 0,1 1 0 0 0,0-1 0 0 0,0 0 0 0 0,-1-1 0 0 0,1 1-1 0 0,0 0 1 0 0,0 0 0 0 0,-1 0 0 0 0,1 0 0 0 0,0 0 0 0 0,0 0 0 0 0,-1 0-1 0 0,1 0 1 0 0,0 0 0 0 0,0 0 0 0 0,0-1 0 0 0,-1 1 0 0 0,1 0-1 0 0,0 0 1 0 0,0 0 0 0 0,0 0 0 0 0,-1-1 0 0 0,1 1 0 0 0,0 0 0 0 0,0 0-1 0 0,0 0 1 0 0,0-1 0 0 0,0 1 0 0 0,0 0 0 0 0,-1 0 0 0 0,1-1-1 0 0,0 1 1 0 0,0 0 0 0 0,0 0 0 0 0,0-1 0 0 0,0 1 0 0 0,0 0 0 0 0,0 0-1 0 0,0-1 1 0 0,0 1 0 0 0,0 0 0 0 0,0 0 0 0 0,0-1 0 0 0,0 1 0 0 0,0 0-1 0 0,0 0 1 0 0,0-1 0 0 0,1 1 0 0 0,-1 0 0 0 0,0 0 0 0 0,0 0-1 0 0,0-1 1 0 0,0 1 0 0 0,0 0 0 0 0,1 0 0 0 0,-1-1 0 0 0,12-11 294 0 0,-7 9-254 0 0,0 0 1 0 0,0 1-1 0 0,-1-1 0 0 0,1 1 1 0 0,1 0-1 0 0,-1 1 0 0 0,0-1 1 0 0,7 0-1 0 0,45-5 397 0 0,-40 6-250 0 0,62-5 758 0 0,-1 4 1 0 0,95 9-1 0 0,-120-5-845 0 0,-45 0-111 0 0,-9 1 1 0 0,-5 2 9 0 0,5-5-8 0 0,-14 8 26 0 0,-1-1 0 0 0,-1 0 0 0 0,1-2 0 0 0,-1 0 0 0 0,-19 3 0 0 0,4 0-9 0 0,-47 12-19 0 0,-87 10 0 0 0,130-26 0 0 0,1-2 0 0 0,-1-1 0 0 0,0-1 0 0 0,-69-11 0 0 0,100 11 0 0 0,-1-1 0 0 0,-10-9 0 0 0,15 10 0 0 0,1-1 0 0 0,-1 1 0 0 0,1 0 0 0 0,-1-1 0 0 0,0 1 0 0 0,1-1 0 0 0,-1 1 0 0 0,1-1 0 0 0,-1 1 0 0 0,1-1 0 0 0,-1 1 0 0 0,1-1 0 0 0,0 1 0 0 0,-1-1 0 0 0,1 0 0 0 0,-1 1 0 0 0,1-1 0 0 0,0 0 0 0 0,0 1 0 0 0,-1-1 0 0 0,1 0 0 0 0,0 1 0 0 0,0-1 0 0 0,0 0 0 0 0,0 1 0 0 0,0-1 0 0 0,0 0 0 0 0,0 0 0 0 0,0 1 0 0 0,0-1 0 0 0,0 0 0 0 0,1 1 0 0 0,-1-1 0 0 0,0 0 0 0 0,0 1 0 0 0,1-2 0 0 0,7-6 0 0 0,3 3 0 0 0,1 0 0 0 0,0 1 0 0 0,0 0 0 0 0,0 1 0 0 0,0 0 0 0 0,14 0 0 0 0,-4-1 0 0 0,62-8 0 0 0,0 4 0 0 0,136 4 0 0 0,-110 14 0 0 0,-110-10 0 0 0,-1 0 0 0 0,1 0 0 0 0,0 1 0 0 0,0-1 0 0 0,-1 0 0 0 0,1 0 0 0 0,0 0 0 0 0,0 0 0 0 0,0 1 0 0 0,-1-1 0 0 0,1 0 0 0 0,0 0 0 0 0,0 0 0 0 0,0 1 0 0 0,0-1 0 0 0,-1 0 0 0 0,1 0 0 0 0,0 1 0 0 0,0-1 0 0 0,0 0 0 0 0,0 0 0 0 0,0 1 0 0 0,0-1 0 0 0,0 0 0 0 0,0 0 0 0 0,0 1 0 0 0,0-1 0 0 0,0 0 0 0 0,0 1 0 0 0,0-1 0 0 0,0 0 0 0 0,0 0 0 0 0,0 1 0 0 0,0-1 0 0 0,0 0 0 0 0,0 0 0 0 0,0 1 0 0 0,0-1 0 0 0,0 0 0 0 0,1 0 0 0 0,-1 1 0 0 0,0-1 0 0 0,0 0 0 0 0,0 0 0 0 0,0 1 0 0 0,1-1 0 0 0,-1 0 0 0 0,0 0 0 0 0,0 0 0 0 0,1 0 0 0 0,-1 1 0 0 0,0-1 0 0 0,0 0 0 0 0,0 0 0 0 0,1 0 0 0 0,-1 0 0 0 0,0 0 0 0 0,1 0 0 0 0,-1 0 0 0 0,0 0 0 0 0,0 0 0 0 0,1 0 0 0 0,-1 0 0 0 0,0 0 0 0 0,0 0 0 0 0,1 0 0 0 0,-7 5 0 0 0,1 0 0 0 0,-1-1 0 0 0,-1 1 0 0 0,1-2 0 0 0,-1 1 0 0 0,-7 3 0 0 0,-44 14 0 0 0,51-18 0 0 0,-26 7 0 0 0,-1-2 0 0 0,1 0 0 0 0,-2-3 0 0 0,1-1 0 0 0,-63 0 0 0 0,80-5 0 0 0,0-1 0 0 0,0 0 0 0 0,1-1 0 0 0,-27-9 0 0 0,41 11 0 0 0,-1 0 0 0 0,1 0 0 0 0,0 0 0 0 0,0 0 0 0 0,0 0 0 0 0,0-1 0 0 0,0 1 0 0 0,0-1 0 0 0,1 0 0 0 0,-3-1 0 0 0,4 2 0 0 0,0 0 0 0 0,0 0 0 0 0,0 0 0 0 0,0 0 0 0 0,0 1 0 0 0,0-1 0 0 0,0 0 0 0 0,1 0 0 0 0,-1 0 0 0 0,0 0 0 0 0,0 1 0 0 0,1-1 0 0 0,-1 0 0 0 0,0 0 0 0 0,1 1 0 0 0,-1-1 0 0 0,1 0 0 0 0,-1 0 0 0 0,1 1 0 0 0,-1-1 0 0 0,1 1 0 0 0,0-1 0 0 0,-1 0 0 0 0,1 1 0 0 0,0-1 0 0 0,-1 1 0 0 0,1-1 0 0 0,0 1 0 0 0,0 0 0 0 0,-1-1 0 0 0,2 1 0 0 0,30-12 0 0 0,-27 10 0 0 0,26-7 0 0 0,-1 1 0 0 0,1 2 0 0 0,38-3 0 0 0,97 2 0 0 0,-64 3 0 0 0,-36-1 0 0 0,34-1 0 0 0,-94 7 0 0 0,-8 3 0 0 0,-12 3 0 0 0,13-6 0 0 0,-27 11 0 0 0,-1-1 0 0 0,-47 12 0 0 0,-63 5 0 0 0,6-11 0 0 0,118-16 0 0 0,-1-1 0 0 0,0-1 0 0 0,1-1 0 0 0,-23-5 0 0 0,24 3 0 0 0,17 2 0 0 0,-3 2 0 0 0,11-2 0 0 0,10 3 0 0 0,-1 1 0 0 0,38 10 0 0 0,-17-3 0 0 0,6 2 0 0 0,21 3 0 0 0,-59-13 0 0 0,0 0 0 0 0,0-1 0 0 0,0 0 0 0 0,-1 0 0 0 0,17-3 0 0 0,11-8-2946 0 0,-33 9 2113 0 0,1 1 1 0 0,-1-1-1 0 0,0 0 0 0 0,0 0 1 0 0,0 0-1 0 0,0-1 0 0 0,0 1 1 0 0,2-4-1 0 0,4-6-8775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7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0 236 8863 0 0,'17'-11'792'0'0,"1"-2"-632"0"0,3-3-160 0 0,0-1 0 0 0,1-1 784 0 0,3 0 128 0 0,-2-3 24 0 0,1 2 8 0 0,-1 1 56 0 0,2 1 16 0 0,0 0 0 0 0,3 2 0 0 0,-3 0-760 0 0,-7 5-144 0 0,-1 3-32 0 0,-3 3-4840 0 0</inkml:trace>
  <inkml:trace contextRef="#ctx0" brushRef="#br0" timeOffset="1">16 338 4199 0 0,'0'82'554'0'0,"-2"183"5487"0"0,1-248-5503 0 0,0 22 1759 0 0,1-1 0 0 0,7 55 0 0 0,-6-88-2015 0 0,-1-1 0 0 0,1 0-1 0 0,0 0 1 0 0,1 0 0 0 0,-1 0 0 0 0,1 0-1 0 0,0-1 1 0 0,0 1 0 0 0,0 0 0 0 0,0-1-1 0 0,1 1 1 0 0,-1-1 0 0 0,1 0-1 0 0,0 0 1 0 0,0 0 0 0 0,0 0 0 0 0,0 0-1 0 0,1-1 1 0 0,-1 1 0 0 0,1-1 0 0 0,-1 0-1 0 0,1 0 1 0 0,0 0 0 0 0,0-1-1 0 0,5 2 1 0 0,0-1 6 0 0,1 0 1 0 0,0-1-1 0 0,0 0 0 0 0,0 0 1 0 0,0-1-1 0 0,0 0 0 0 0,0-1 0 0 0,0 0 1 0 0,15-4-1 0 0,-5 0 203 0 0,32-11 0 0 0,-19-1-1959 0 0,-2-7-6244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00.0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0 2815 0 0,'1'3'428'0'0,"8"27"2175"0"0,-1 2 0 0 0,4 43 0 0 0,1 68 2195 0 0,-13-96-1803 0 0,-9 88 0 0 0,0-40-380 0 0,-2 55 1165 0 0,12-139-3484 0 0,3-9 215 0 0,-3-3-469 0 0,0 1 0 0 0,0-1 0 0 0,0 0 0 0 0,-1 1 0 0 0,1-1 0 0 0,0 0 0 0 0,-1 1 0 0 0,1-1 0 0 0,0 0 0 0 0,-1 0 0 0 0,1 0 0 0 0,-1 1 0 0 0,1-1 0 0 0,0-2 0 0 0,17-46 86 0 0,-1-1-1 0 0,15-79 1 0 0,-10 6-128 0 0,-13 69 0 0 0,2-77 0 0 0,-7 83 0 0 0,-5 22 480 0 0,0 40-96 0 0,-1 1-1 0 0,-3 17 1 0 0,-1 0 57 0 0,0 26-203 0 0,5-39-171 0 0,0 1 0 0 0,-2-1 0 0 0,-1 0 0 0 0,0 0 0 0 0,-12 32 0 0 0,12-41-67 0 0,1 0 0 0 0,1 0 0 0 0,0 1 0 0 0,0-1 0 0 0,1 0 0 0 0,1 1 0 0 0,0 9 0 0 0,-3 25 0 0 0,2-27 0 0 0,1-12 0 0 0,-1 0 0 0 0,1-1 0 0 0,-1 1 0 0 0,0 0 0 0 0,0 0 0 0 0,-1-1 0 0 0,1 1 0 0 0,-1-1 0 0 0,-1 1 0 0 0,-2 4 0 0 0,5-9 0 0 0,-1-1 0 0 0,1 1 0 0 0,0-1 0 0 0,0 1 0 0 0,-1-1 0 0 0,1 0 0 0 0,0 1 0 0 0,0-1 0 0 0,0 1 0 0 0,0-1 0 0 0,-1 1 0 0 0,1-1 0 0 0,0 1 0 0 0,0-1 0 0 0,0 1 0 0 0,0-1 0 0 0,0 1 0 0 0,0-1 0 0 0,0 1 0 0 0,0-1 0 0 0,1 1 0 0 0,-1-1 0 0 0,0 1 0 0 0,0-1 0 0 0,1 2 0 0 0,-1-2 0 0 0,0 0 0 0 0,0 0 0 0 0,0 0 0 0 0,0 0 0 0 0,0 0 0 0 0,0 0 0 0 0,0 0 0 0 0,0 0 0 0 0,0 1 0 0 0,0-1 0 0 0,0 0 0 0 0,0 0 0 0 0,0 0 0 0 0,0 0 0 0 0,0 0 0 0 0,0 0 0 0 0,0 0 0 0 0,0 0 0 0 0,0 1 0 0 0,0-1 0 0 0,0 0 0 0 0,0 0 0 0 0,0 0 0 0 0,1 0 0 0 0,-1 0 0 0 0,0 0 0 0 0,0 0 0 0 0,0 0 0 0 0,0 0 0 0 0,0 0 0 0 0,0 0 0 0 0,0 0 0 0 0,0 0 0 0 0,0 0 0 0 0,1 0 0 0 0,-1 0 0 0 0,0 0 0 0 0,0 0 0 0 0,0 0 0 0 0,0 0 0 0 0,0 0 0 0 0,0 0 0 0 0,0 0 0 0 0,1 0 0 0 0,-1 0 0 0 0,0 0 0 0 0,0 0 0 0 0,0 0 0 0 0,0 0 0 0 0,0 0 0 0 0,0 0 0 0 0,1 0 0 0 0,3-11 0 0 0,0 3 0 0 0,0-14 0 0 0,4-11 0 0 0,-3 17 0 0 0,5-28 0 0 0,-2 5 0 0 0,-1 7 0 0 0,4-54 0 0 0,-8 61 0 0 0,13-174 0 0 0,-16 195 0 0 0,1-6 0 0 0,0 9 0 0 0,1 4 0 0 0,-1 7 0 0 0,-15 134 0 0 0,13-136 0 0 0,0 0 0 0 0,-1 0 0 0 0,0 0 0 0 0,-2 7 0 0 0,-3 5 0 0 0,-3 23 0 0 0,10-44 0 0 0,3-6 0 0 0,0-1 0 0 0,0 0 0 0 0,2-13 0 0 0,-3 2 0 0 0,-2-1 0 0 0,-1-21 0 0 0,0 29 0 0 0,2 9 0 0 0,-1 0 0 0 0,-1 0 0 0 0,1-1 0 0 0,0 1 0 0 0,-1 0 0 0 0,-1-6 0 0 0,2 9 0 0 0,-1 0 0 0 0,1 0 0 0 0,0-1 0 0 0,0 1 0 0 0,0 0 0 0 0,0 0 0 0 0,0-1 0 0 0,0 1 0 0 0,0 0 0 0 0,0 0 0 0 0,0 0 0 0 0,-1-1 0 0 0,1 1 0 0 0,0 0 0 0 0,0 0 0 0 0,0 0 0 0 0,0-1 0 0 0,-1 1 0 0 0,1 0 0 0 0,0 0 0 0 0,0 0 0 0 0,0 0 0 0 0,-1 0 0 0 0,1 0 0 0 0,0-1 0 0 0,0 1 0 0 0,0 0 0 0 0,-1 0 0 0 0,1 0 0 0 0,0 0 0 0 0,0 0 0 0 0,-1 0 0 0 0,1 0 0 0 0,0 0 0 0 0,0 0 0 0 0,-1 0 0 0 0,1 0 0 0 0,0 0 0 0 0,0 0 0 0 0,-1 0 0 0 0,1 0 0 0 0,0 0 0 0 0,0 0 0 0 0,-1 1 0 0 0,1-1 0 0 0,0 0 0 0 0,0 0 0 0 0,-1 0 0 0 0,-4 7 0 0 0,5-7 0 0 0,-4 6 0 0 0,1 1 0 0 0,1-1 0 0 0,-1 1 0 0 0,1 0 0 0 0,-1 7 0 0 0,0-1 0 0 0,-6 23 0 0 0,6-20 0 0 0,-1-1 0 0 0,-1 1 0 0 0,0-1 0 0 0,-1 0 0 0 0,0-1 0 0 0,-17 28 0 0 0,19-36-423 0 0,1 0 0 0 0,-1-1-1 0 0,1 1 1 0 0,-2 8 0 0 0,-6 26-6501 0 0,6-16-3268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5.0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22 1951 0 0,'-18'-21'147'0'0,"20"22"-165"0"0,1 1 250 0 0,0 1 1 0 0,0-1-1 0 0,0 1 1 0 0,0 0-1 0 0,0-1 1 0 0,3 7-1 0 0,1 8 698 0 0,0 0 0 0 0,-2 0 0 0 0,0 0 0 0 0,-1 1 0 0 0,4 31 0 0 0,-5-28-302 0 0,8 131 2816 0 0,-10-119-2881 0 0,-1 77 1300 0 0,-1-26-378 0 0,0-30 311 0 0,-12 67 0 0 0,0 13 549 0 0,12-128-2247 0 0,1-5-69 0 0,0 1 0 0 0,0 0 0 0 0,0-1-1 0 0,0 1 1 0 0,0-1 0 0 0,0 1 0 0 0,1 0 0 0 0,-1-1-1 0 0,1 1 1 0 0,0 2 0 0 0,6-19-591 0 0,4-21-6120 0 0,-6 10-369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5.4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44 3079 0 0,'1'-1'227'0'0,"4"-18"34"0"0,-4 17-13 0 0,-1 1-1 0 0,0 0 1 0 0,1 0-1 0 0,-1 0 1 0 0,1-1-1 0 0,-1 1 1 0 0,1 0-1 0 0,-1 0 1 0 0,1 0-1 0 0,0 0 1 0 0,0 0-1 0 0,0 0 1 0 0,-1 0-1 0 0,1 0 1 0 0,0 1-1 0 0,0-1 1 0 0,0 0-1 0 0,0 0 1 0 0,0 1-1 0 0,0-1 1 0 0,1 1-1 0 0,-1-1 1 0 0,0 1-1 0 0,0-1 1 0 0,0 1-1 0 0,0 0 1 0 0,1-1-1 0 0,-1 1 1 0 0,0 0-1 0 0,0 0 1 0 0,1 0-1 0 0,-1 0 1 0 0,0 0-1 0 0,0 0 1 0 0,1 1-1 0 0,-1-1 1 0 0,0 0 0 0 0,2 1-1 0 0,6 2 365 0 0,0 0 0 0 0,-1 1 0 0 0,1-1-1 0 0,9 7 1 0 0,-11-6-318 0 0,8 4 231 0 0,0 0 95 0 0,-1 0 1 0 0,1 0-1 0 0,-2 2 0 0 0,26 21 0 0 0,-28-14-31 0 0,-10-14-487 0 0,0 0 0 0 0,1-1 0 0 0,-1 1 1 0 0,1-1-1 0 0,0 0 0 0 0,1 3 0 0 0,5 2 63 0 0,-2-1 150 0 0,0-1 0 0 0,-1 2-1 0 0,1-1 1 0 0,-1 1 0 0 0,0-1-1 0 0,4 10 1 0 0,-7-12-178 0 0,-1 0 0 0 0,0 0 0 0 0,0 0 1 0 0,0-1-1 0 0,0 1 0 0 0,0 0 0 0 0,-1 0 0 0 0,0 0 0 0 0,0 0 0 0 0,0 0 0 0 0,0 0 0 0 0,-1 0 1 0 0,-1 5-1 0 0,-1 5 163 0 0,-2 0 0 0 0,-8 18 0 0 0,3-7 112 0 0,-2 2-167 0 0,-1-1-1 0 0,-1-1 1 0 0,-27 36 0 0 0,9-14-88 0 0,20-29-1007 0 0,-1-1 1 0 0,-17 18-1 0 0,16-21-1307 0 0,-1 0 1 0 0,-21 15 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5.8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185 117 5727 0 0,'-2'-1'166'0'0,"-11"2"295"0"0,10 0-392 0 0,0 1 0 0 0,0-1 1 0 0,0 1-1 0 0,1 0 0 0 0,-1-1 0 0 0,1 1 0 0 0,-1 0 1 0 0,1 0-1 0 0,0 1 0 0 0,-1-1 0 0 0,1 0 0 0 0,0 1 0 0 0,1-1 1 0 0,-4 5-1 0 0,-7 10 348 0 0,0-1 264 0 0,0-1 0 0 0,-12 25 1 0 0,16-25-102 0 0,-3 6 682 0 0,1 0 1 0 0,1 0-1 0 0,1 1 0 0 0,1 0 1 0 0,-8 44-1 0 0,14-59-936 0 0,0-1 0 0 0,0 1 0 0 0,1-1 0 0 0,0 1 0 0 0,0-1 0 0 0,1 1 0 0 0,0 0 1 0 0,0-1-1 0 0,0 1 0 0 0,1-1 0 0 0,0 0 0 0 0,0 0 0 0 0,1 0 0 0 0,0 0 0 0 0,0 0 0 0 0,4 7 0 0 0,-6-13-271 0 0,-1 1 0 0 0,1-1 1 0 0,-1 1-1 0 0,1-1 1 0 0,-1 0-1 0 0,1 1 0 0 0,0-1 1 0 0,-1 0-1 0 0,1 0 0 0 0,-1 1 1 0 0,1-1-1 0 0,0 0 0 0 0,-1 0 1 0 0,1 0-1 0 0,0 0 0 0 0,-1 0 1 0 0,1 0-1 0 0,0 0 0 0 0,-1 0 1 0 0,1 0-1 0 0,0 0 0 0 0,0 0 1 0 0,14-4 274 0 0,-14 4-276 0 0,5-3 72 0 0,0 1-1 0 0,-1-1 0 0 0,1 0 1 0 0,-1-1-1 0 0,1 1 1 0 0,-1-1-1 0 0,0 0 1 0 0,7-8-1 0 0,2-4 195 0 0,15-22 0 0 0,-22 29-217 0 0,3-5 93 0 0,12-26 0 0 0,-14 24-72 0 0,13-18 0 0 0,-14 24-66 0 0,-1 0 1 0 0,0 0-1 0 0,0-1 1 0 0,4-12-1 0 0,-8 20-51 0 0,-1-1 1 0 0,0 0-1 0 0,0 1 0 0 0,0-1 0 0 0,0 0 1 0 0,-1 0-1 0 0,0 0 0 0 0,1 0 1 0 0,-1 0-1 0 0,-1 1 0 0 0,1-1 1 0 0,-1 0-1 0 0,1 0 0 0 0,-1 0 0 0 0,0 0 1 0 0,-2-4-1 0 0,-6-7 6 0 0,0 0-1 0 0,-1 1 1 0 0,-1 0-1 0 0,0 0 1 0 0,-15-13-1 0 0,11 12 6 0 0,1-1-1 0 0,-19-27 1 0 0,31 40-726 0 0,1 1 1 0 0,0 0-1 0 0,0-1 0 0 0,0 1 1 0 0,0 0-1 0 0,0-1 0 0 0,1 1 0 0 0,-1-4 1 0 0,0 0-1672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6.3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1 992 1951 0 0,'2'-2'180'0'0,"0"-1"-1"0"0,0 1 1 0 0,0-1-1 0 0,-1 1 1 0 0,1-1-1 0 0,-1 0 1 0 0,1 0-1 0 0,-1 0 1 0 0,1-5-1 0 0,5-8 868 0 0,10-14 198 0 0,-2 4-580 0 0,14-30 1 0 0,44-126 478 0 0,-51 129-439 0 0,-1 0 0 0 0,-4-1 0 0 0,14-72 0 0 0,-24 88 275 0 0,-2-1 0 0 0,-1 1-1 0 0,-2-1 1 0 0,-2 0 0 0 0,-8-66-1 0 0,7 99-731 0 0,0 0 1 0 0,-1 0-1 0 0,1 0 0 0 0,-1 0 0 0 0,0 1 0 0 0,-6-11 1 0 0,8 15-208 0 0,-1 0 0 0 0,0 0 0 0 0,1 0 0 0 0,-1 0 0 0 0,1 1 0 0 0,-1-1-1 0 0,0 0 1 0 0,0 0 0 0 0,0 1 0 0 0,1-1 0 0 0,-1 0 0 0 0,0 1 0 0 0,0-1 0 0 0,0 1 0 0 0,0-1 0 0 0,0 1 0 0 0,0-1 0 0 0,0 1 0 0 0,0 0 0 0 0,0-1 0 0 0,0 1 0 0 0,0 0 0 0 0,0 0 0 0 0,0 0 0 0 0,-1 0 0 0 0,1 0 0 0 0,0 0 0 0 0,0 0 0 0 0,0 0 0 0 0,0 0 0 0 0,0 1 0 0 0,0-1 0 0 0,0 0 0 0 0,0 1 0 0 0,0-1 0 0 0,0 1 0 0 0,0-1 0 0 0,0 1 0 0 0,0-1 0 0 0,0 1 0 0 0,1 0 0 0 0,-1-1 0 0 0,0 1 0 0 0,0 0 0 0 0,0 1 0 0 0,-4 2 139 0 0,1 1 0 0 0,0 0 0 0 0,0 0 0 0 0,1 0 0 0 0,0 0 1 0 0,-4 7-1 0 0,-15 37 643 0 0,19-43-726 0 0,-10 30 361 0 0,1 0 0 0 0,2 0 0 0 0,-8 50 0 0 0,6 30 204 0 0,4-39-372 0 0,-5 62 483 0 0,-8 54 943 0 0,20-181-1503 0 0,1-1 0 0 0,0 1 0 0 0,0-1 0 0 0,1 0 0 0 0,1 1 0 0 0,4 16 0 0 0,-1-2 254 0 0,-4-22-399 0 0,0-1 1 0 0,0 1 0 0 0,0 0-1 0 0,1-1 1 0 0,-1 0-1 0 0,1 1 1 0 0,0-1 0 0 0,0 0-1 0 0,0 0 1 0 0,4 5-1 0 0,-1-5 23 0 0,-4-3-110 0 0,1 1-22 0 0,0 0 1 0 0,1-1-1 0 0,-1 1 0 0 0,0-1 0 0 0,0 1 0 0 0,1-1 0 0 0,-1 0 1 0 0,0 1-1 0 0,1-1 0 0 0,-1-1 0 0 0,0 1 0 0 0,1 0 0 0 0,-1 0 1 0 0,0-1-1 0 0,1 1 0 0 0,-1-1 0 0 0,0 0 0 0 0,4-2 0 0 0,-1 1-675 0 0,0-1 0 0 0,0 1-1 0 0,0 0 1 0 0,7-2-1 0 0,4-1-5666 0 0,-2 0-2389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6.8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218 207 7023 0 0,'13'-22'368'0'0,"-2"1"0"0"0,11-30 0 0 0,-9 8 316 0 0,-12 41-632 0 0,0 0-1 0 0,-1 0 0 0 0,1 1 0 0 0,-1-1 0 0 0,1 0 0 0 0,-1 0 0 0 0,0 0 1 0 0,0 0-1 0 0,0 0 0 0 0,0 0 0 0 0,0 1 0 0 0,0-1 0 0 0,-1 0 0 0 0,1 0 1 0 0,0 0-1 0 0,-1 0 0 0 0,0 1 0 0 0,1-1 0 0 0,-1 0 0 0 0,0 0 0 0 0,0 1 1 0 0,0-1-1 0 0,0 1 0 0 0,0-1 0 0 0,0 1 0 0 0,0-1 0 0 0,-1 1 1 0 0,1-1-1 0 0,-3-1 0 0 0,0 1 105 0 0,1 0-1 0 0,0 0 1 0 0,-1 0 0 0 0,0 1 0 0 0,1-1 0 0 0,-1 1 0 0 0,0 0-1 0 0,0 0 1 0 0,0 0 0 0 0,1 1 0 0 0,-1-1 0 0 0,0 1-1 0 0,-5 0 1 0 0,2 1 115 0 0,1-1-1 0 0,-1 1 0 0 0,1 1 0 0 0,-1-1 0 0 0,1 1 1 0 0,0 0-1 0 0,0 1 0 0 0,0-1 0 0 0,0 1 1 0 0,0 0-1 0 0,0 1 0 0 0,1-1 0 0 0,-10 9 1 0 0,8-6-31 0 0,1 2 0 0 0,-1-1 0 0 0,1 1 0 0 0,0 0 1 0 0,1 0-1 0 0,0 1 0 0 0,0-1 0 0 0,-6 17 1 0 0,-2 16 851 0 0,1 0 0 0 0,-6 43 0 0 0,12-56-281 0 0,4-17-149 0 0,1 0 0 0 0,1 0 0 0 0,-1 0 0 0 0,2 1 0 0 0,1 14 0 0 0,-2-26-577 0 0,1 1-1 0 0,-1 0 0 0 0,0 0 0 0 0,1 0 1 0 0,-1-1-1 0 0,0 1 0 0 0,1 0 0 0 0,-1-1 0 0 0,1 1 1 0 0,-1 0-1 0 0,1-1 0 0 0,-1 1 0 0 0,1 0 1 0 0,0-1-1 0 0,-1 1 0 0 0,1-1 0 0 0,0 1 1 0 0,-1-1-1 0 0,1 1 0 0 0,0-1 0 0 0,0 0 0 0 0,-1 1 1 0 0,1-1-1 0 0,0 0 0 0 0,0 0 0 0 0,1 1 1 0 0,0-1 29 0 0,1 1 1 0 0,-1-1 0 0 0,1 0 0 0 0,0 0-1 0 0,-1 0 1 0 0,5 0 0 0 0,-2-1-43 0 0,-1-1 1 0 0,1 1 0 0 0,-1-1-1 0 0,0 0 1 0 0,0 0 0 0 0,0 0-1 0 0,0-1 1 0 0,-1 0 0 0 0,1 1-1 0 0,0-1 1 0 0,-1 0 0 0 0,0-1-1 0 0,0 1 1 0 0,5-7-1 0 0,3-5 71 0 0,-1 0 0 0 0,10-22-1 0 0,-1-5-81 0 0,17-56 0 0 0,-17 43-215 0 0,-14 44 94 0 0,0 4 48 0 0,-2 7 9 0 0,-1 6 6 0 0,0 2-4 0 0,0 0 1 0 0,-1 1-1 0 0,-1-1 0 0 0,1 1 0 0 0,-2 13 1 0 0,1 11 31 0 0,-1 18 434 0 0,0-36-202 0 0,1-1-1 0 0,2 20 1 0 0,-2-31-225 0 0,1 0 0 0 0,1 0 0 0 0,-1 0 1 0 0,0 0-1 0 0,1 0 0 0 0,-1 0 0 0 0,4 3 0 0 0,-5-5-31 0 0,1 0 84 0 0,0 1-223 0 0,0 0-136 0 0,0 1 0 0 0,0-1 0 0 0,0 1 0 0 0,0-1 0 0 0,1 0 0 0 0,-1 0 0 0 0,1 1 0 0 0,0-1 0 0 0,0 0 0 0 0,-1-1 0 0 0,1 1 0 0 0,1 0 0 0 0,3 2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7.3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2 4663 0 0,'3'-2'4540'0'0,"3"7"-2860"0"0,3 10-134 0 0,-3-3-983 0 0,-2 1 1 0 0,1 1-1 0 0,-2-1 0 0 0,0 0 1 0 0,0 1-1 0 0,-1 0 1 0 0,-1-1-1 0 0,0 20 1 0 0,-13 114 212 0 0,11-137-674 0 0,-3 27 72 0 0,1-8 119 0 0,-1 0 0 0 0,-8 31 0 0 0,12-59-257 0 0,0 0 1 0 0,-1 0-1 0 0,1 0 0 0 0,-1 0 0 0 0,1 0 1 0 0,0 0-1 0 0,-1 0 0 0 0,0 0 0 0 0,1 0 1 0 0,-1 0-1 0 0,0 0 0 0 0,1-1 0 0 0,-1 1 1 0 0,0 0-1 0 0,0 0 0 0 0,0-1 1 0 0,1 1-1 0 0,-1-1 0 0 0,0 1 0 0 0,-1 0 1 0 0,1 0 273 0 0,-2-6 255 0 0,2 5-548 0 0,1 0 0 0 0,0-1 0 0 0,0 1 0 0 0,-1 0 0 0 0,1-1 0 0 0,0 1 0 0 0,-1 0 0 0 0,1-1 0 0 0,0 1 0 0 0,0 0 0 0 0,0-1 0 0 0,-1 1 0 0 0,1 0 0 0 0,0-1 0 0 0,0 1 0 0 0,0 0 0 0 0,0-1 0 0 0,0 1 0 0 0,0-1 0 0 0,0 1 0 0 0,0 0 0 0 0,0-1 0 0 0,0 1 0 0 0,0-1 0 0 0,0 1 0 0 0,0-1 0 0 0,8-48 499 0 0,-4 26-384 0 0,0 1 0 0 0,1-1 0 0 0,1 1 0 0 0,9-22 0 0 0,-1 9 7 0 0,-12 26-108 0 0,2 1 0 0 0,-1-1 0 0 0,1 1-1 0 0,0 0 1 0 0,0 0 0 0 0,1 0 0 0 0,0 1-1 0 0,10-11 1 0 0,-6 9 222 0 0,1 1 0 0 0,0 0 0 0 0,0 1-1 0 0,1 0 1 0 0,0 1 0 0 0,1 0 0 0 0,-1 1 0 0 0,1 0-1 0 0,0 1 1 0 0,0 0 0 0 0,0 0 0 0 0,1 2 0 0 0,-1 0-1 0 0,1 0 1 0 0,0 1 0 0 0,0 0 0 0 0,-1 1-1 0 0,1 1 1 0 0,25 4 0 0 0,-34-4-4 0 0,1 0 1 0 0,-1 1-1 0 0,0-1 0 0 0,0 1 1 0 0,0 0-1 0 0,0 0 0 0 0,0 0 1 0 0,-1 0-1 0 0,5 4 0 0 0,-2 10-1078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33.1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1 2071 0 0,'-5'8'74'0'0,"1"0"0"0"0,0 1 0 0 0,1-1 0 0 0,0 1 0 0 0,-3 15-1 0 0,0-3 460 0 0,-18 78 1403 0 0,22-90-1674 0 0,1 1 0 0 0,0-1 0 0 0,0 1 0 0 0,2 16-1 0 0,-1-21-126 0 0,1 0 1 0 0,0 0-1 0 0,0 0 0 0 0,0 0 0 0 0,1 0 0 0 0,-1 0 0 0 0,1-1 0 0 0,0 1 0 0 0,1 0 0 0 0,3 5 0 0 0,5 5 213 0 0,-9-11-295 0 0,1 0 0 0 0,-1-1 0 0 0,1 1 0 0 0,6 5 0 0 0,1 2 105 0 0,7 6 123 0 0,4-1 55 0 0,10 5 540 0 0,-11-9 342 0 0,10 5 156 0 0,-28-17-1322 0 0,0 1 1 0 0,0 0-1 0 0,0-1 1 0 0,0 0-1 0 0,0 1 0 0 0,0-1 1 0 0,1 0-1 0 0,-1 0 0 0 0,0 0 1 0 0,0 0-1 0 0,0-1 1 0 0,1 1-1 0 0,2-1 0 0 0,4-3 153 0 0,-1 1 0 0 0,0-1 0 0 0,1-1 0 0 0,-1 1-1 0 0,-1-1 1 0 0,1-1 0 0 0,-1 0 0 0 0,0 0 0 0 0,0 0-1 0 0,-1-1 1 0 0,11-12 0 0 0,-6 3 9 0 0,-1 0 0 0 0,0 0 0 0 0,-1-1 0 0 0,12-30 0 0 0,-18 39-170 0 0,-1 0 0 0 0,0 0 0 0 0,0-1-1 0 0,-1 1 1 0 0,0-1 0 0 0,0 1 0 0 0,-1-1 0 0 0,0 0 0 0 0,-1 1-1 0 0,0-1 1 0 0,-3-14 0 0 0,1 12-6 0 0,0 1 0 0 0,-1 0 0 0 0,0 0 0 0 0,0 0 0 0 0,-1 0 0 0 0,-1 1 0 0 0,0 0 0 0 0,0 0 0 0 0,-8-8 0 0 0,11 14-18 0 0,0 0 0 0 0,0 0 0 0 0,-1 1 0 0 0,1-1 1 0 0,-1 1-1 0 0,1 0 0 0 0,-1 0 0 0 0,0 0 1 0 0,0 1-1 0 0,0-1 0 0 0,0 1 0 0 0,0 0 0 0 0,-1 0 1 0 0,1 0-1 0 0,0 1 0 0 0,0 0 0 0 0,-1-1 0 0 0,1 2 1 0 0,-8 0-1 0 0,-1 0 51 0 0,0 2 0 0 0,0 0-1 0 0,0 0 1 0 0,-24 10 0 0 0,24-6-64 0 0,0 1 1 0 0,1 0-1 0 0,0 1 0 0 0,1 0 0 0 0,0 0 0 0 0,-17 19 0 0 0,3-3-761 0 0,17-18-3550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8.3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0 2303 0 0,'2'12'167'0'0,"-2"-11"-154"0"0,1-1-1 0 0,-1 1 1 0 0,0-1-1 0 0,0 1 1 0 0,0-1-1 0 0,0 1 1 0 0,0-1 0 0 0,0 1-1 0 0,0-1 1 0 0,0 1-1 0 0,0-1 1 0 0,0 1-1 0 0,0-1 1 0 0,0 1-1 0 0,0 0 1 0 0,0-1 0 0 0,0 1-1 0 0,-1-1 1 0 0,1 1-1 0 0,0-1 1 0 0,0 0-1 0 0,-1 1 1 0 0,1-1-1 0 0,0 1 1 0 0,-1-1 0 0 0,1 1-1 0 0,0-1 1 0 0,-1 0-1 0 0,1 1 1 0 0,0-1-1 0 0,-1 0 1 0 0,1 1-1 0 0,-1-1 1 0 0,1 0 0 0 0,-1 0-1 0 0,1 1 1 0 0,-1-1-1 0 0,1 0 1 0 0,-1 0-1 0 0,1 0 1 0 0,-1 0-1 0 0,1 0 1 0 0,-1 1 0 0 0,1-1-1 0 0,-2 0 1 0 0,0 0 213 0 0,1 1-120 0 0,0-1 0 0 0,0 1 1 0 0,0 0-1 0 0,0 0 0 0 0,0 0 0 0 0,0 0 0 0 0,0 0 0 0 0,0 0 0 0 0,0 0 1 0 0,0 0-1 0 0,0 0 0 0 0,1 1 0 0 0,-1-1 0 0 0,0 0 0 0 0,1 0 0 0 0,-1 1 0 0 0,1-1 1 0 0,-1 3-1 0 0,-7 15 1685 0 0,6-16-1354 0 0,0 1 0 0 0,0 0 0 0 0,0 0 1 0 0,1 0-1 0 0,0 0 0 0 0,0 0 0 0 0,-1 7 0 0 0,-3 10 1210 0 0,4-15-989 0 0,-1 0 1 0 0,2 0-1 0 0,-2 12 1 0 0,2-12-170 0 0,0 0-1 0 0,-1 0 1 0 0,0 0 0 0 0,-2 8-1 0 0,2-8-241 0 0,0-1 0 0 0,0 1 0 0 0,0-1 0 0 0,1 0 1 0 0,0 1-1 0 0,0-1 0 0 0,1 1 0 0 0,-1-1 0 0 0,3 8 0 0 0,-2-6 37 0 0,1 0 0 0 0,0 0 0 0 0,6 11 0 0 0,-6-14-203 0 0,1 1 0 0 0,-1-1 0 0 0,1 0 0 0 0,0 0 0 0 0,0 0 0 0 0,1 0 0 0 0,4 3 0 0 0,-7-6-77 0 0,1 1 0 0 0,0-1 0 0 0,-1 0 0 0 0,1 1 0 0 0,0-1 1 0 0,0 0-1 0 0,0-1 0 0 0,0 1 0 0 0,0 0 0 0 0,0 0 0 0 0,0-1 0 0 0,1 1 0 0 0,-1-1 0 0 0,0 0 0 0 0,0 0 0 0 0,0 0 0 0 0,0 0 0 0 0,1 0 0 0 0,1 0 0 0 0,25-8-1258 0 0,-11 2-3761 0 0,2-1-1588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8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75 13 6271 0 0,'-3'0'160'0'0,"0"1"0"0"0,0-1 0 0 0,0 1-1 0 0,0 0 1 0 0,0 0 0 0 0,1 0 0 0 0,-1 0-1 0 0,0 1 1 0 0,0-1 0 0 0,1 1 0 0 0,-1-1-1 0 0,1 1 1 0 0,-1 0 0 0 0,1 0 0 0 0,0 0-1 0 0,0 0 1 0 0,0 1 0 0 0,0-1 0 0 0,0 0-1 0 0,0 1 1 0 0,0-1 0 0 0,1 1 0 0 0,0 0-1 0 0,-3 5 1 0 0,2-1 485 0 0,-1-1 1 0 0,1 1-1 0 0,0 0 0 0 0,1 0 1 0 0,-1-1-1 0 0,1 1 0 0 0,1 0 0 0 0,-1 0 1 0 0,2 14-1 0 0,0-14-275 0 0,0 0 1 0 0,1 0-1 0 0,0 0 1 0 0,0 0-1 0 0,1 0 0 0 0,-1 0 1 0 0,1-1-1 0 0,1 0 1 0 0,-1 1-1 0 0,9 9 1 0 0,-10-14-267 0 0,0 0 0 0 0,1-1 0 0 0,-1 1 0 0 0,1-1 1 0 0,-1 0-1 0 0,1 0 0 0 0,-1 0 0 0 0,1 0 1 0 0,-1 0-1 0 0,1-1 0 0 0,0 1 0 0 0,0-1 1 0 0,-1 1-1 0 0,1-1 0 0 0,0 0 0 0 0,5-1 0 0 0,-4 1 1 0 0,-1-1 0 0 0,1 0-1 0 0,0-1 1 0 0,0 1-1 0 0,-1 0 1 0 0,1-1-1 0 0,-1 0 1 0 0,1 0 0 0 0,-1 0-1 0 0,0 0 1 0 0,4-5-1 0 0,1 1 73 0 0,-1-1 0 0 0,0 0-1 0 0,7-12 1 0 0,-2 3 148 0 0,11-22 0 0 0,-19 31-263 0 0,-1 1 0 0 0,0-1 1 0 0,0 0-1 0 0,-1 0 1 0 0,0 0-1 0 0,2-12 0 0 0,-4 16-29 0 0,0 1 0 0 0,0 0 0 0 0,0 0 0 0 0,-1 0-1 0 0,1 0 1 0 0,0-1 0 0 0,-1 1 0 0 0,0 0 0 0 0,1 0-1 0 0,-1 0 1 0 0,0 0 0 0 0,0 0 0 0 0,0 0 0 0 0,0 0-1 0 0,0 1 1 0 0,-1-1 0 0 0,1 0 0 0 0,-1 1 0 0 0,1-1-1 0 0,-1 0 1 0 0,1 1 0 0 0,-1 0 0 0 0,0-1 0 0 0,-2 0-1 0 0,1 0-346 0 0,-1 0-1 0 0,0 0 1 0 0,0 0-1 0 0,-8-2 1 0 0,-16 0-7736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2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 2935 0 0,'-29'-2'214'0'0,"104"21"3259"0"0,-49-15-2292 0 0,0 1-1 0 0,0 2 1 0 0,34 13 0 0 0,-20-4 562 0 0,72 41 0 0 0,125 107 2884 0 0,-190-132-3700 0 0,67 35-1 0 0,57 16 478 0 0,-49-24-280 0 0,-44-11-400 0 0,-41-24-499 0 0,-3 5-126 0 0,-30-24-164 0 0,-3-5-285 0 0,-9 6-760 0 0,-10-3-12629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7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7599 0 0,'0'2'583'0'0,"11"39"494"0"0,1 25 5430 0 0,-11-57-5778 0 0,3 18 11 0 0,-1 0 0 0 0,-1 1 0 0 0,-1-1 0 0 0,-1 0 0 0 0,-5 32 0 0 0,3-43-579 0 0,0 0 1 0 0,1 19-1 0 0,4-9-6111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9.0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17 2359 0 0,'-1'0'32'0'0,"-1"1"-1"0"0,1-1 0 0 0,0 0 0 0 0,0 0 0 0 0,-1 1 0 0 0,1-1 0 0 0,0 0 0 0 0,0 1 0 0 0,0-1 0 0 0,0 1 1 0 0,-1 0-1 0 0,1-1 0 0 0,0 1 0 0 0,0 0 0 0 0,0 0 0 0 0,0 0 0 0 0,1 0 0 0 0,-2 1 0 0 0,-14 23 1216 0 0,8-11-449 0 0,5-8-412 0 0,-1-1-1 0 0,2 1 1 0 0,-1 0-1 0 0,1 0 0 0 0,-1 0 1 0 0,-1 10-1 0 0,3-12-91 0 0,1 0 0 0 0,-1-1 0 0 0,1 1 0 0 0,0 0 0 0 0,0 0 0 0 0,0-1 0 0 0,1 1 0 0 0,-1 0 0 0 0,1-1 0 0 0,0 1 0 0 0,0 0 0 0 0,3 6 0 0 0,-2-6-39 0 0,0 0 287 0 0,0 1-1 0 0,0-1 0 0 0,1 0 1 0 0,-1 0-1 0 0,1 0 0 0 0,4 4 1 0 0,-6-8-433 0 0,0 1 0 0 0,0 0 0 0 0,0 0 0 0 0,0 0 0 0 0,1-1 0 0 0,-1 1 0 0 0,0-1 0 0 0,0 1 0 0 0,1-1 0 0 0,-1 1 0 0 0,0-1 0 0 0,1 0 0 0 0,-1 1 0 0 0,0-1 0 0 0,1 0 0 0 0,-1 0 0 0 0,0 0 0 0 0,1 0 0 0 0,-1 0 0 0 0,1-1 0 0 0,-1 1 0 0 0,0 0 0 0 0,1 0 0 0 0,-1-1 0 0 0,0 1 0 0 0,2-2 0 0 0,3-1 102 0 0,0 0 1 0 0,-1 0-1 0 0,1-1 0 0 0,-1 0 0 0 0,0 0 1 0 0,0 0-1 0 0,0 0 0 0 0,4-7 0 0 0,32-44 909 0 0,-28 37-713 0 0,-10 13-270 0 0,1 0 1 0 0,-1-1-1 0 0,0 1 0 0 0,0-1 0 0 0,0 0 0 0 0,-1 1 0 0 0,0-1 1 0 0,2-12-1 0 0,-3 16 32 0 0,-16-12 76 0 0,6 11-633 0 0,-1-1 0 0 0,0 1 0 0 0,0 0 1 0 0,-16-1-1 0 0,23 3-1503 0 0,-17-4-9500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9.5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229 519 4031 0 0,'5'-5'122'0'0,"-1"1"0"0"0,0-1 0 0 0,0 0-1 0 0,0 0 1 0 0,0 0 0 0 0,3-7 0 0 0,-6 9 8 0 0,1 0 0 0 0,-1 0 0 0 0,1 0 0 0 0,-1 0 0 0 0,0 0 1 0 0,0 0-1 0 0,0 0 0 0 0,-1 0 0 0 0,1-1 0 0 0,-1 1 1 0 0,0 0-1 0 0,0 0 0 0 0,0-5 0 0 0,-1 4 167 0 0,1 0 1 0 0,-1 1-1 0 0,-1-1 0 0 0,1 0 0 0 0,0 1 1 0 0,-4-6-1 0 0,4 7-184 0 0,-1 0 0 0 0,0 1 0 0 0,1-1 1 0 0,-1 0-1 0 0,0 1 0 0 0,0 0 0 0 0,0-1 0 0 0,0 1 0 0 0,0 0 0 0 0,0 0 1 0 0,-4-2-1 0 0,1 2 147 0 0,0 0 1 0 0,0 0 0 0 0,0 0-1 0 0,0 0 1 0 0,0 1-1 0 0,1 0 1 0 0,-1 0 0 0 0,0 0-1 0 0,0 0 1 0 0,0 1 0 0 0,0 0-1 0 0,0 0 1 0 0,-6 2-1 0 0,4 0 105 0 0,-1 0-1 0 0,1 0 1 0 0,0 0-1 0 0,0 1 0 0 0,1 0 1 0 0,-1 0-1 0 0,-10 9 1 0 0,8-4-43 0 0,0 1 1 0 0,0 0 0 0 0,1 0 0 0 0,0 1-1 0 0,1 0 1 0 0,0 1 0 0 0,0-1 0 0 0,2 1-1 0 0,-1 0 1 0 0,2 1 0 0 0,-1-1 0 0 0,-2 19 0 0 0,6-24 79 0 0,0 1 1 0 0,1 0-1 0 0,0 9 1 0 0,1-4 425 0 0,-1-12-766 0 0,0 0-1 0 0,0-1 1 0 0,0 1 0 0 0,1-1-1 0 0,-1 1 1 0 0,0 0 0 0 0,1-1-1 0 0,-1 1 1 0 0,0-1-1 0 0,1 1 1 0 0,-1-1 0 0 0,0 1-1 0 0,1-1 1 0 0,-1 1-1 0 0,1-1 1 0 0,-1 1 0 0 0,1-1-1 0 0,0 0 1 0 0,-1 1 0 0 0,1-1-1 0 0,-1 0 1 0 0,1 1-1 0 0,0-1 1 0 0,0 1 123 0 0,1 0-103 0 0,0-1 0 0 0,1 1-1 0 0,-1 0 1 0 0,0-1 0 0 0,0 1 0 0 0,0-1 0 0 0,0 0-1 0 0,0 0 1 0 0,0 0 0 0 0,1 0 0 0 0,-1 0-1 0 0,0 0 1 0 0,0-1 0 0 0,0 1 0 0 0,0-1 0 0 0,0 1-1 0 0,0-1 1 0 0,0 0 0 0 0,0 1 0 0 0,0-1-1 0 0,0-1 1 0 0,0 1 0 0 0,0 0 0 0 0,2-2 0 0 0,6-5 139 0 0,0 0 0 0 0,0-1 0 0 0,7-10 0 0 0,-6 8 42 0 0,99-105 1379 0 0,-89 91-1617 0 0,-1-2 0 0 0,31-50 0 0 0,-32 38-207 0 0,-2-1 0 0 0,22-78 0 0 0,-33 98 234 0 0,-1-1 0 0 0,-1 0 1 0 0,2-39-1 0 0,-5 55 7 0 0,-1 4-54 0 0,-1 0 0 0 0,1 0 0 0 0,0 0 0 0 0,0 0 0 0 0,0 0 1 0 0,0 1-1 0 0,-1-1 0 0 0,1 0 0 0 0,0 0 0 0 0,-1 0 0 0 0,1 0 1 0 0,-1 0-1 0 0,1 1 0 0 0,-2-2 0 0 0,2 0 86 0 0,-2 3-3 0 0,-1 1-58 0 0,0 0 0 0 0,1 1 0 0 0,-1-1 1 0 0,1 1-1 0 0,-1-1 0 0 0,1 1 0 0 0,0 0 0 0 0,0 0 1 0 0,0 0-1 0 0,0 0 0 0 0,1 0 0 0 0,-1 0 1 0 0,1 0-1 0 0,-2 5 0 0 0,-1 9 130 0 0,-6 30 0 0 0,6-21-60 0 0,-6 34 412 0 0,-2 121 0 0 0,10-122-16 0 0,1-24-416 0 0,1 1 0 0 0,2 0 0 0 0,2-1 0 0 0,0 1 0 0 0,11 35 0 0 0,-10-57-80 0 0,10 22 0 0 0,-14-34 0 0 0,6 11 0 0 0,-5-12-59 0 0,-1 1 1 0 0,1-1-1 0 0,0 0 1 0 0,-1 1-1 0 0,1-1 1 0 0,0 0-1 0 0,0 0 1 0 0,-1 0-1 0 0,1 0 1 0 0,0-1-1 0 0,0 1 1 0 0,0 0-1 0 0,0-1 1 0 0,0 1-1 0 0,0-1 1 0 0,0 0-1 0 0,0 0 1 0 0,1 0-1 0 0,-1 0 0 0 0,0 0 1 0 0,0 0-1 0 0,0 0 1 0 0,0-1-1 0 0,0 1 1 0 0,0-1-1 0 0,3-1 1 0 0,4-1-686 0 0,-1-1 0 0 0,1-1 0 0 0,-1 0-1 0 0,12-9 1 0 0,-13 9 65 0 0,4-5-6177 0 0,0-2-1764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9.9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222 1 10879 0 0,'-2'1'182'0'0,"0"0"-1"0"0,0 0 1 0 0,0 0-1 0 0,0 1 0 0 0,0-1 1 0 0,0 1-1 0 0,0 0 1 0 0,0 0-1 0 0,0-1 1 0 0,1 1-1 0 0,-1 0 0 0 0,1 0 1 0 0,-1 1-1 0 0,1-1 1 0 0,0 0-1 0 0,0 0 1 0 0,-1 4-1 0 0,1-2 417 0 0,0-1 0 0 0,0 1 0 0 0,0 0 0 0 0,0-1-1 0 0,1 1 1 0 0,0 0 0 0 0,0-1 0 0 0,0 1 0 0 0,0 0 0 0 0,1 5 0 0 0,0-7 1111 0 0,0-1-1530 0 0,0-1 0 0 0,1 1 0 0 0,-1 0 0 0 0,0 0-1 0 0,0 0 1 0 0,0 0 0 0 0,1 0 0 0 0,-1 0 0 0 0,0 0 0 0 0,-1 1 0 0 0,1-1-1 0 0,0 0 1 0 0,0 0 0 0 0,0 1 0 0 0,-1-1 0 0 0,1 1 0 0 0,0 1-1 0 0,2 3 194 0 0,0-1-208 0 0,0-1 1 0 0,1-1 0 0 0,-1 1 0 0 0,1 0-1 0 0,0-1 1 0 0,0 0 0 0 0,0 0-1 0 0,5 3 1 0 0,38 18 1143 0 0,-17-10-545 0 0,-6-3-312 0 0,-18-8-401 0 0,1 0 0 0 0,-1 0-1 0 0,0 0 1 0 0,0 1-1 0 0,0-1 1 0 0,0 2-1 0 0,10 8 1 0 0,-15-11 25 0 0,-10 6 206 0 0,7-6-243 0 0,1 0-1 0 0,0-1 1 0 0,0 1-1 0 0,0 0 1 0 0,0 0-1 0 0,0-1 1 0 0,0 1-1 0 0,0 0 1 0 0,0 0-1 0 0,1 0 1 0 0,-1 4-1 0 0,-5 13 229 0 0,2-12-200 0 0,-1 1 1 0 0,0-1-1 0 0,0 0 0 0 0,-1 0 0 0 0,0-1 1 0 0,0 0-1 0 0,0 0 0 0 0,-1 0 1 0 0,-11 7-1 0 0,-9 5 235 0 0,-36 16 1 0 0,55-30-296 0 0,-18 9-6 0 0,0-1 0 0 0,-1-2 0 0 0,-1 0 0 0 0,-45 9 0 0 0,55-17-133 0 0,17-3 56 0 0,0 1 1 0 0,0 0-1 0 0,1 0 1 0 0,-1 0-1 0 0,0-1 1 0 0,0 1-1 0 0,0 0 0 0 0,1-1 1 0 0,-1 1-1 0 0,0-1 1 0 0,1 1-1 0 0,-1-1 1 0 0,0 1-1 0 0,1-1 1 0 0,-1 1-1 0 0,1-1 1 0 0,-1 0-1 0 0,1 1 1 0 0,-1-1-1 0 0,1 0 1 0 0,-2-1-1 0 0,2 1-366 0 0,0 1-1 0 0,0-1 1 0 0,0 0 0 0 0,0 0 0 0 0,0 0-1 0 0,-1 0 1 0 0,1 0 0 0 0,1 0-1 0 0,-1 1 1 0 0,0-1 0 0 0,0 0-1 0 0,0 0 1 0 0,0 0 0 0 0,1 0-1 0 0,-1 1 1 0 0,0-1 0 0 0,1 0-1 0 0,-1 0 1 0 0,0 0 0 0 0,2-1 0 0 0,10-11-8887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34.6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45 2759 0 0,'-3'13'104'0'0,"-1"0"0"0"0,-1-1 0 0 0,0 0 0 0 0,0 0 0 0 0,-1 0 0 0 0,-14 21 0 0 0,18-32 126 0 0,3-3-215 0 0,-1 0 0 0 0,1 0 0 0 0,-1 0 0 0 0,1 0 1 0 0,0 0-1 0 0,0 0 0 0 0,0 0 0 0 0,2-3 0 0 0,-3 4-5 0 0,5-6 7 0 0,-1 1-1 0 0,1-1 1 0 0,0 1-1 0 0,0 0 1 0 0,1 1-1 0 0,0-1 1 0 0,9-6-1 0 0,50-28 244 0 0,-53 33-116 0 0,-2 2 103 0 0,1 1-1 0 0,-1 0 0 0 0,1 0 0 0 0,0 1 0 0 0,0 0 0 0 0,0 1 1 0 0,13-2-1 0 0,22 8 1299 0 0,-45-4-1460 0 0,0 0 0 0 0,0 0 0 0 0,0 0 1 0 0,0 0-1 0 0,1 1 0 0 0,-1-1 0 0 0,0 0 0 0 0,0 1 0 0 0,0-1 0 0 0,0 1 1 0 0,0-1-1 0 0,0 1 0 0 0,1 0 0 0 0,9 3 844 0 0,-10-1-526 0 0,-1 1-315 0 0,0 0 0 0 0,1-1-1 0 0,-1 1 1 0 0,-1 0 0 0 0,1 0 0 0 0,-1 0 0 0 0,1 0-1 0 0,-1-1 1 0 0,0 1 0 0 0,0 0 0 0 0,-1-1 0 0 0,1 1 0 0 0,-1-1-1 0 0,0 1 1 0 0,0-1 0 0 0,0 0 0 0 0,0 0 0 0 0,0 0-1 0 0,-1 0 1 0 0,-3 4 0 0 0,-1-2-116 0 0,0 1-1 0 0,0-1 1 0 0,-1 0-1 0 0,0 0 1 0 0,0-1 0 0 0,0 0-1 0 0,0-1 1 0 0,-11 4-1 0 0,6-3-1755 0 0,0 2-1 0 0,-17 9 1 0 0,28-14 1686 0 0,0 1 0 0 0,-1-1-1 0 0,1 1 1 0 0,0 0 0 0 0,0 0 0 0 0,0 0 0 0 0,1 0 0 0 0,-1 0 0 0 0,0 0 0 0 0,1 1 0 0 0,-3 4-1 0 0,3-5 106 0 0,0-1 0 0 0,0 1 0 0 0,0 0 0 0 0,1 0 0 0 0,-1 0 0 0 0,1 0-1 0 0,-1 0 1 0 0,1 0 0 0 0,0 0 0 0 0,-1 0 0 0 0,1 0 0 0 0,0 0 0 0 0,1 0 0 0 0,-1 0-1 0 0,0 0 1 0 0,0 0 0 0 0,1 0 0 0 0,-1-1 0 0 0,1 1 0 0 0,0 0 0 0 0,-1 0-1 0 0,3 3 1 0 0,1 3 67 0 0,3 14 469 0 0,-1 0 0 0 0,-1 0 0 0 0,3 34 0 0 0,-4 69 2189 0 0,-3-110-2335 0 0,-1-7-109 0 0,0 0 1 0 0,0 0 0 0 0,-1 0 0 0 0,-1 9-1 0 0,2-18-280 0 0,0 1 0 0 0,-1-1 0 0 0,1 1 0 0 0,0 0 0 0 0,0-1 0 0 0,0 1 0 0 0,0-1 0 0 0,0 1 0 0 0,-1 0 0 0 0,1-1 0 0 0,0 1 0 0 0,0 0 0 0 0,-1-1 0 0 0,1 1 0 0 0,0 0 0 0 0,0-1 0 0 0,-1 1 0 0 0,1 0 0 0 0,0 0 0 0 0,-1-1 0 0 0,0 1 0 0 0,-7-10 318 0 0,4 0-320 0 0,0 1 0 0 0,1-1 0 0 0,0 1 0 0 0,-3-20 0 0 0,5 12 46 0 0,1 0 0 0 0,0 0 0 0 0,1 0 0 0 0,0 0 0 0 0,2 1 0 0 0,7-29 0 0 0,-6 32-15 0 0,0 1 0 0 0,0 0 0 0 0,1 0-1 0 0,1 0 1 0 0,0 1 0 0 0,11-16 0 0 0,-13 22-38 0 0,1 0-1 0 0,0 0 1 0 0,-1 0 0 0 0,1 1 0 0 0,1 0 0 0 0,-1 0 0 0 0,1 0-1 0 0,-1 0 1 0 0,1 1 0 0 0,0 0 0 0 0,0 1 0 0 0,0-1 0 0 0,1 1-1 0 0,8-2 1 0 0,62-19 1 0 0,3-1 0 0 0,-73 23 20 0 0,1-1 0 0 0,-1 1 0 0 0,1 0 0 0 0,-1 0 0 0 0,0 1 0 0 0,1 0 0 0 0,-1 0 0 0 0,1 1 0 0 0,-1 0 0 0 0,0 0 0 0 0,1 1 0 0 0,-1 0 0 0 0,0 0 0 0 0,0 1 0 0 0,8 4 0 0 0,-4 0-20 0 0,-5 2 31 0 0,-1-1-1 0 0,1 1 1 0 0,-1 0 0 0 0,-1 0-1 0 0,0 0 1 0 0,0 1-1 0 0,4 15 1 0 0,-5-14 71 0 0,2 4 271 0 0,-2 1 0 0 0,3 23 1 0 0,-4-23 157 0 0,0 0 1 0 0,6 19 0 0 0,-7-31-437 0 0,0 0 0 0 0,0 0 1 0 0,-1 0-1 0 0,0 0 1 0 0,0-1-1 0 0,0 1 1 0 0,0 0-1 0 0,-2 5 1 0 0,1 14 255 0 0,0 2-164 0 0,-1 0 1 0 0,-1 1-1 0 0,-1-1 0 0 0,-12 38 0 0 0,13-54-243 0 0,2-6-707 0 0,-2 2 1165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35.0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32 3367 0 0,'0'0'258'0'0,"3"-1"-166"0"0,24-21 1329 0 0,-25 21-1195 0 0,0 0 1 0 0,0 0-1 0 0,1 0 1 0 0,-1 1-1 0 0,1-1 0 0 0,-1 1 1 0 0,5-1-1 0 0,0 0 130 0 0,-5 1-242 0 0,1-1 0 0 0,-1 1 0 0 0,1 0 0 0 0,-1-1 0 0 0,0 1 0 0 0,1 1 0 0 0,-1-1 0 0 0,1 0 0 0 0,-1 0 0 0 0,0 1 0 0 0,3 0 0 0 0,4 1 202 0 0,3 1 411 0 0,-1 1 0 0 0,0 0 0 0 0,15 7 0 0 0,-22-9-714 0 0,-3-2 15 0 0,0 1 0 0 0,-1-1 1 0 0,1 1-1 0 0,-1-1 0 0 0,1 0 0 0 0,0 1 0 0 0,-1-1 1 0 0,1 1-1 0 0,-1 0 0 0 0,1-1 0 0 0,-1 1 1 0 0,0-1-1 0 0,1 1 0 0 0,-1 0 0 0 0,1-1 0 0 0,-1 1 1 0 0,0 0-1 0 0,1 0 0 0 0,0 3 69 0 0,4 2 83 0 0,-4-5-161 0 0,0 0 1 0 0,0 0-1 0 0,0-1 0 0 0,-1 1 0 0 0,1 0 0 0 0,0 0 0 0 0,-1 0 0 0 0,1 0 0 0 0,-1 0 0 0 0,1 0 0 0 0,-1 0 0 0 0,0 0 0 0 0,1 0 1 0 0,-1 0-1 0 0,0 0 0 0 0,0 0 0 0 0,0 0 0 0 0,0 2 0 0 0,-1 8 66 0 0,0-1-1 0 0,-2 1 1 0 0,1-1 0 0 0,-1 0 0 0 0,-1 0 0 0 0,-5 13-1 0 0,2-10 28 0 0,-2 4 23 0 0,-14 20 0 0 0,21-35 301 0 0,-2 7 3066 0 0,10-13-3216 0 0,1-1 1 0 0,-1 1-1 0 0,0-1 0 0 0,-1-1 1 0 0,6-6-1 0 0,4-3-24 0 0,-6 6 17 0 0,-1 0 0 0 0,13-18 1 0 0,-8 7-3092 0 0,-7 11-595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35.4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1 6415 0 0,'-3'14'576'0'0,"0"2"-464"0"0,0 4-112 0 0,1 0 0 0 0,-3 3 800 0 0,4 0 128 0 0,1 3 32 0 0,0 1 8 0 0,0-5-520 0 0,-3 0-112 0 0,2-1-16 0 0,1 0-8 0 0,0-2-184 0 0,1-4-40 0 0,5-2-8 0 0,-2-2-3400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3.3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0 4975 0 0,'17'55'455'0'0,"-3"-15"1886"0"0,-3 1-1 0 0,-1 1 0 0 0,6 52 0 0 0,-15-82-1967 0 0,-1 0 0 0 0,-1 0-1 0 0,0 1 1 0 0,0-1-1 0 0,-1 0 1 0 0,-1 0 0 0 0,0 0-1 0 0,-1-1 1 0 0,0 1-1 0 0,0-1 1 0 0,-2 1 0 0 0,1-2-1 0 0,-1 1 1 0 0,-1-1 0 0 0,0 1-1 0 0,-9 9 1 0 0,14-18-372 0 0,0 0 0 0 0,1-1-1 0 0,-1 1 1 0 0,0-1 0 0 0,-1 1 0 0 0,1-1 0 0 0,0 0 0 0 0,0 0-1 0 0,-1 0 1 0 0,-1 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3.9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1 117 5695 0 0,'3'-1'443'0'0,"24"-8"656"0"0,0-2-1 0 0,36-19 1 0 0,-34 14 1926 0 0,55-19-1 0 0,-72 31-2019 0 0,-1 1-1 0 0,1 1 0 0 0,1 0 0 0 0,23-1 1 0 0,-34 3-805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4.2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4319 0 0,'0'0'332'0'0,"2"2"-220"0"0,6 2 1063 0 0,0 1-1 0 0,-1 0 0 0 0,0 1 1 0 0,0-1-1 0 0,-1 1 0 0 0,0 1 1 0 0,10 11-1 0 0,-14-15-893 0 0,0 0-1 0 0,0 0 1 0 0,-1 0 0 0 0,1 1 0 0 0,-1-1-1 0 0,1 0 1 0 0,0 5 0 0 0,1 2 56 0 0,-2-8-528 0 0,-1 0 1 0 0,0 0-1 0 0,0-1 1 0 0,0 1-1 0 0,0 0 1 0 0,0 0-1 0 0,0-1 1 0 0,0 1-1 0 0,-1 3 1 0 0,1-1-2275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4.6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0 163 1951 0 0,'0'0'224'0'0,"4"-1"202"0"0,18-5 777 0 0,0-1 1 0 0,0 0-1 0 0,-1-2 0 0 0,0 0 1 0 0,0-2-1 0 0,-1 0 1 0 0,-1-1-1 0 0,26-20 0 0 0,-40 28-678 0 0,1 0 0 0 0,-1 0 0 0 0,1 1 0 0 0,0 0 0 0 0,0 0 0 0 0,12-3 0 0 0,-11 4-167 0 0,-1-1-1 0 0,1 1 1 0 0,-1-1-1 0 0,12-8 1 0 0,-5 2-261 0 0,-12 8-466 0 0</inkml:trace>
  <inkml:trace contextRef="#ctx0" brushRef="#br0" timeOffset="1">158 46 4055 0 0,'1'3'312'0'0,"4"20"-439"0"0,-1-3 2414 0 0,0 1 1 0 0,2 35-1 0 0,-6-54-1982 0 0,0-2-283 0 0,0 1-1 0 0,0-1 1 0 0,0 1-1 0 0,0-1 0 0 0,0 1 1 0 0,0-1-1 0 0,0 0 1 0 0,1 1-1 0 0,-1-1 0 0 0,0 0 1 0 0,0 1-1 0 0,0-1 1 0 0,1 1-1 0 0,-1-1 1 0 0,0 0-1 0 0,1 1 0 0 0,-1-1 1 0 0,0 0-1 0 0,1 0 1 0 0,-1 1-1 0 0,0-1 0 0 0,1 0 1 0 0,-1 0-1 0 0,0 0 1 0 0,1 1-1 0 0,-1-1 0 0 0,1 0 1 0 0,-1 0-1 0 0,0 0 1 0 0,1 0-1 0 0,0 0 1 0 0,0 0-48 0 0,1 0 0 0 0,-1 0 0 0 0,0-1 0 0 0,1 1 0 0 0,-1-1 0 0 0,1 1 1 0 0,-1-1-1 0 0,0 0 0 0 0,2 0 0 0 0,-1-1-166 0 0,1 0 0 0 0,-1 1 1 0 0,0-1-1 0 0,0 0 0 0 0,0 0 0 0 0,0-1 1 0 0,1-1-1 0 0,5-6-2155 0 0,3-1-1087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8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29 102 6191 0 0,'6'-6'166'0'0,"0"0"-1"0"0,-1 0 0 0 0,6-10 0 0 0,-7 10 83 0 0,1 0 0 0 0,0 0 1 0 0,10-10-1 0 0,-10 12 243 0 0,-1 1 1 0 0,1-1-1 0 0,1 1 1 0 0,-1 0-1 0 0,0 0 1 0 0,1 0 0 0 0,0 1-1 0 0,-1 0 1 0 0,1 0-1 0 0,0 1 1 0 0,10-2-1 0 0,-3 3 185 0 0,0 1 0 0 0,0 1 0 0 0,0 0 0 0 0,19 6 0 0 0,-27-6 27 0 0,0 0 22 0 0,6 3-246 0 0,0 0 0 0 0,0 0 0 0 0,-1 1 0 0 0,14 11 0 0 0,-21-15-335 0 0,0 0-1 0 0,0 1 1 0 0,-1-1-1 0 0,1 1 1 0 0,-1 0-1 0 0,0 0 1 0 0,0 0-1 0 0,0 0 0 0 0,0 0 1 0 0,0 0-1 0 0,-1 1 1 0 0,1-1-1 0 0,-1 0 1 0 0,0 1-1 0 0,0-1 1 0 0,0 1-1 0 0,-1 0 1 0 0,1-1-1 0 0,-1 1 1 0 0,0 6-1 0 0,-1 0 50 0 0,0 0 0 0 0,0 1-1 0 0,-1-1 1 0 0,0-1 0 0 0,-1 1-1 0 0,0 0 1 0 0,-1-1 0 0 0,0 1 0 0 0,0-1-1 0 0,-9 12 1 0 0,-33 41 639 0 0,-92 96-1 0 0,124-144-814 0 0,-17 18-36 0 0,21-23 1 0 0,0 0 0 0 0,0 1-1 0 0,2 0 1 0 0,-1 1 0 0 0,-12 20 0 0 0,2-1-589 0 0,17-27 2 0 0</inkml:trace>
  <inkml:trace contextRef="#ctx0" brushRef="#br0" timeOffset="1">491 124 15143 0 0,'53'18'1779'0'0,"-51"-17"-942"0"0,4 2 263 0 0,70 31 1963 0 0,124 51 1789 0 0,-196-84-4957 0 0,0 0 0 0 0,0 1 1 0 0,0-2-1 0 0,0 1 0 0 0,0 0 1 0 0,7-1-1 0 0,10-2-7298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5.1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261 1 3223 0 0,'0'2'240'0'0,"0"5"87"0"0,0 1 0 0 0,-1-1 0 0 0,0 1 0 0 0,-2 8 0 0 0,-2 13 1965 0 0,2-16-985 0 0,0 0 0 0 0,-1 0 0 0 0,0 0 0 0 0,-1-1-1 0 0,-11 22 1 0 0,1-18 766 0 0,10-11-298 0 0,17-9-943 0 0,-5 2-821 0 0,0 3 42 0 0,0 9 1 0 0,-5-8-49 0 0,-1 3 0 0 0,-3 12-5 0 0,0-13 2 0 0,0 1 0 0 0,0 0 0 0 0,0-1 0 0 0,0 1 1 0 0,0-1-1 0 0,-1 0 0 0 0,0 0 0 0 0,0 0 0 0 0,-4 5 0 0 0,-35 30 52 0 0,40-37-54 0 0,-50 39 613 0 0,51-40-334 0 0,12-19 22 0 0,-7 14-306 0 0,0 0 1 0 0,0 1-1 0 0,1-1 0 0 0,-1 1 0 0 0,1 0 1 0 0,0 0-1 0 0,0 1 0 0 0,7-3 0 0 0,7-2-135 0 0,20-3-1 0 0,-10 2 109 0 0,-19 6 32 0 0,1 0 0 0 0,0 1 0 0 0,14-1 0 0 0,-13 1 0 0 0,0 2 0 0 0,-12 0 23 0 0,1-1 0 0 0,0 0-1 0 0,0 1 1 0 0,0-1 0 0 0,0 1-1 0 0,0-1 1 0 0,-1 1 0 0 0,1 0-1 0 0,0-1 1 0 0,-1 1 0 0 0,1 0 0 0 0,0-1-1 0 0,-1 1 1 0 0,1 0 0 0 0,-1 0-1 0 0,1 0 1 0 0,-1 0 0 0 0,1-1-1 0 0,-1 1 1 0 0,0 0 0 0 0,1 0 0 0 0,-1 0-1 0 0,0 0 1 0 0,0 0 0 0 0,0 0-1 0 0,0 0 1 0 0,1 0 0 0 0,-1 0-1 0 0,-1 0 1 0 0,1 0 0 0 0,0 0 0 0 0,0 0-1 0 0,0 0 1 0 0,0 0 0 0 0,-1 0-1 0 0,1-1 1 0 0,-1 2 0 0 0,-3 9 349 0 0,-1-1 0 0 0,-1 0 0 0 0,0 0 0 0 0,0 0 1 0 0,-1-1-1 0 0,-8 9 0 0 0,-3 5 240 0 0,7-8-268 0 0,-76 94 1384 0 0,76-96-1783 0 0,-1-1 0 0 0,-1-1 1 0 0,0 0-1 0 0,0-1 1 0 0,-1 0-1 0 0,-18 9 0 0 0,26-16-243 0 0,0-1 0 0 0,0 0 0 0 0,-9 3 0 0 0,-9-1-6884 0 0,10-4-717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5.5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7599 0 0,'44'9'309'0'0,"20"9"4340"0"0,54 11 4084 0 0,-14-18-4499 0 0,-19-2-1735 0 0,-9 1-146 0 0,-73-9-2102 0 0,3 4-395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6.3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13 2991 0 0,'0'0'6768'0'0,"0"2"-6114"0"0,-1 11-27 0 0,1-6-238 0 0,-1 0 0 0 0,0 1 0 0 0,0-1 1 0 0,-1 0-1 0 0,-3 10 0 0 0,-33 93 4489 0 0,38-109-4841 0 0,-1-1 0 0 0,1 1 0 0 0,0-1 1 0 0,0 1-1 0 0,0-1 0 0 0,0 1 1 0 0,-1-1-1 0 0,1 1 0 0 0,0-1 1 0 0,0 1-1 0 0,0-1 0 0 0,0 1 0 0 0,0-1 1 0 0,0 1-1 0 0,0 0 0 0 0,0-1 1 0 0,1 1-1 0 0,-1 0 0 0 0,0-1-12 0 0,0 0 0 0 0,0 0 0 0 0,1 0 0 0 0,-1 0 0 0 0,0 1 0 0 0,0-1 0 0 0,0 0 0 0 0,1 0 0 0 0,-1 0 0 0 0,0 0 0 0 0,0 0 0 0 0,1 0 0 0 0,-1 0 0 0 0,0 0 0 0 0,0 0 0 0 0,1 0 0 0 0,-1 0 0 0 0,0 0 0 0 0,0 0-1 0 0,0 0 1 0 0,1 0 0 0 0,-1 0 0 0 0,0 0 0 0 0,0 0 0 0 0,1 0 0 0 0,-1 0 0 0 0,0-1 0 0 0,0 1 0 0 0,2-1-29 0 0,-1 1 1 0 0,0-1-1 0 0,0 0 0 0 0,0 0 0 0 0,0 1 1 0 0,0-1-1 0 0,0 0 0 0 0,0 0 0 0 0,0 0 1 0 0,0 0-1 0 0,0-1 0 0 0,0 1 0 0 0,1-2 1 0 0,19-54-969 0 0,-21 55 947 0 0,5-10-3 0 0,-1 3 27 0 0,-1 5 39 0 0,-1 0 1 0 0,1 0-1 0 0,0 0 0 0 0,0 1 0 0 0,0-1 1 0 0,0 1-1 0 0,1 0 0 0 0,7-5 0 0 0,35-20 568 0 0,-17 11-372 0 0,-23 14-81 0 0,-1-1 0 0 0,1 1 0 0 0,0 1-1 0 0,0-1 1 0 0,0 1 0 0 0,1 0 0 0 0,-1 0-1 0 0,0 1 1 0 0,1 0 0 0 0,-1 0 0 0 0,10 0 0 0 0,-14 1 181 0 0,7 17 1066 0 0,-10-14-1315 0 0,1-1 0 0 0,0 1 0 0 0,0-1 0 0 0,-1 0 0 0 0,0 1 0 0 0,1-1 0 0 0,-1 1 0 0 0,0-1 0 0 0,0 0 0 0 0,0 0 0 0 0,-2 3 0 0 0,-18 24 798 0 0,16-24-722 0 0,-17 21 480 0 0,-1-2 0 0 0,-30 24 0 0 0,24-23-322 0 0,-25 30 0 0 0,51-52-571 0 0,0 3 145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7.5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0 2039 0 0,'0'2'154'0'0,"3"89"1436"0"0,-1 37 2125 0 0,-7-19-1340 0 0,3 231 5079 0 0,2-334-7188 0 0,1 5 352 0 0,-1-1-1 0 0,2 1 1 0 0,-1-1 0 0 0,1 0-1 0 0,1 0 1 0 0,5 13-1 0 0,-7-21 141 0 0,0-1-551 0 0,1 0 0 0 0,-1 0 0 0 0,1 0 0 0 0,0 0 0 0 0,0 0 0 0 0,0 0 0 0 0,0-1 0 0 0,-1 1 0 0 0,4 0 0 0 0,-3-1 288 0 0,1 0-71 0 0,2-2-303 0 0,0 0 0 0 0,0-1 0 0 0,0 1-1 0 0,0-1 1 0 0,0 0 0 0 0,-1 0 0 0 0,1 0 0 0 0,-1-1 0 0 0,0 0-1 0 0,0 0 1 0 0,0 0 0 0 0,0 0 0 0 0,-1 0 0 0 0,0-1 0 0 0,0 1-1 0 0,0-1 1 0 0,0 0 0 0 0,-1 0 0 0 0,0 0 0 0 0,3-9 0 0 0,-4 9-347 0 0,0 0 1 0 0,0 1-1 0 0,0-1 1 0 0,-1 0-1 0 0,0 0 1 0 0,0 0-1 0 0,0 0 1 0 0,0 1 0 0 0,-1-1-1 0 0,-2-9 1 0 0,2 10-619 0 0,-1 0 0 0 0,1 0 0 0 0,-1 0 0 0 0,0 0 0 0 0,0 1 0 0 0,-1-1 0 0 0,1 0 0 0 0,-1 1 0 0 0,0 0 1 0 0,0-1-1 0 0,0 1 0 0 0,0 0 0 0 0,-5-3 0 0 0,-6-3-5199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7.9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0 200 5439 0 0,'0'0'416'0'0,"2"-1"-272"0"0,21-14 184 0 0,-13 9 752 0 0,-1 0 1 0 0,13-11 0 0 0,-3 1 454 0 0,0 1 0 0 0,1 1 1 0 0,1 0-1 0 0,0 2 0 0 0,25-11 1 0 0,-17 12 129 0 0,0 2 0 0 0,36-6 0 0 0,-13 4-2648 0 0,-3-4-5612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8.3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92 0 3247 0 0,'-9'14'344'0'0,"-1"0"-1"0"0,1 0 0 0 0,1 1 0 0 0,1 0 0 0 0,-6 17 0 0 0,4-8 1978 0 0,2 0-1 0 0,-7 43 0 0 0,12-54-884 0 0,0-1-1 0 0,1 1 1 0 0,1-1-1 0 0,0 1 1 0 0,3 24-1 0 0,-2-33-1132 0 0,0 1 0 0 0,0-1 0 0 0,1 0 1 0 0,-1 1-1 0 0,1-1 0 0 0,0 0 0 0 0,0 0 0 0 0,0 0 0 0 0,1 0 0 0 0,-1 0 0 0 0,1-1 0 0 0,0 1 0 0 0,0-1 0 0 0,1 1 0 0 0,-1-1 0 0 0,1 0 1 0 0,-1-1-1 0 0,1 1 0 0 0,7 3 0 0 0,-2-1-173 0 0,0-2 0 0 0,0 1 0 0 0,1-1 0 0 0,-1 0-1 0 0,1-1 1 0 0,-1 0 0 0 0,1-1 0 0 0,0 0 0 0 0,0-1 0 0 0,0 1 0 0 0,-1-2 0 0 0,15-1 0 0 0,-17 0-592 0 0,0 0 0 0 0,-1 0 0 0 0,1 0 0 0 0,-1-1 0 0 0,9-4 0 0 0,-11 5-239 0 0,-2 0 116 0 0,0 1 0 0 0,-1 0-1 0 0,1 0 1 0 0,-1 0 0 0 0,1-1 0 0 0,-1 1 0 0 0,0-1 0 0 0,0 1 0 0 0,2-3 0 0 0,3-4-3185 0 0,5-3-2968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8.7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73 1 6415 0 0,'0'0'499'0'0,"0"1"-290"0"0,-1 11 503 0 0,-1 0-1 0 0,0 0 0 0 0,-1 0 0 0 0,0 0 1 0 0,-1-1-1 0 0,0 0 0 0 0,0 0 0 0 0,-9 14 1 0 0,7-11 463 0 0,0 1 0 0 0,-7 26 0 0 0,12-39-787 0 0,1 0 1 0 0,-1 1 0 0 0,0-1-1 0 0,0 0 1 0 0,-1 0-1 0 0,1 0 1 0 0,-2 2 0 0 0,2-2 959 0 0,6-6-612 0 0,-1 1-700 0 0,43-38 467 0 0,-21 23-186 0 0,0 0 0 0 0,34-15-1 0 0,-58 32-212 0 0,10-1 115 0 0,-4 4-132 0 0,-6 7-70 0 0,-3-4-12 0 0,0 0 0 0 0,-1 0-1 0 0,1 0 1 0 0,-1 0 0 0 0,0 0-1 0 0,-4 7 1 0 0,-18 30 45 0 0,22-39-50 0 0,-19 32 230 0 0,-2-1 1 0 0,-36 41 0 0 0,58-73 26 0 0,2-4-161 0 0,6-10-67 0 0,1 1-1 0 0,1 0 1 0 0,-1 1 0 0 0,2 0-1 0 0,-1 0 1 0 0,2 1 0 0 0,-1 0-1 0 0,1 1 1 0 0,0 0-1 0 0,1 1 1 0 0,0 0 0 0 0,0 1-1 0 0,0 0 1 0 0,1 1 0 0 0,0 0-1 0 0,0 1 1 0 0,0 1-1 0 0,20-4 1 0 0,-29 7-23 0 0,0 0 0 0 0,-1 0-1 0 0,1 0 1 0 0,0 0 0 0 0,-1 0-1 0 0,1 1 1 0 0,0-1 0 0 0,-1 1 0 0 0,1 0-1 0 0,-1 0 1 0 0,1 0 0 0 0,-1 1-1 0 0,1-1 1 0 0,-1 1 0 0 0,0 0 0 0 0,0 0-1 0 0,0 0 1 0 0,0 0 0 0 0,0 1-1 0 0,0-1 1 0 0,-1 1 0 0 0,1 0 0 0 0,-1 0-1 0 0,0-1 1 0 0,0 2 0 0 0,0-1-1 0 0,3 6 1 0 0,0 5 105 0 0,-1 0 0 0 0,-1 0 0 0 0,-1 0 0 0 0,0 0 0 0 0,0 0 0 0 0,-2 0 0 0 0,0 18 0 0 0,-2-9 348 0 0,0-1 1 0 0,-2 0 0 0 0,-12 41 0 0 0,14-58-386 0 0,0 4 38 0 0,-1 0 0 0 0,0 0 0 0 0,0-1 0 0 0,-1 1 0 0 0,0-1 0 0 0,-1 0 0 0 0,0 0 0 0 0,-8 10 0 0 0,13-18-186 0 0,-1 0-1 0 0,0 0 0 0 0,0 0 0 0 0,0 0 0 0 0,1 0 0 0 0,-1 0 1 0 0,0-1-1 0 0,0 1 0 0 0,0 0 0 0 0,1 0 0 0 0,-1-1 1 0 0,0 1-1 0 0,0 0 0 0 0,1-1 0 0 0,-1 1 0 0 0,0-1 0 0 0,1 1 1 0 0,-1-1-1 0 0,1 1 0 0 0,-1-1 0 0 0,0 1 0 0 0,1-1 1 0 0,-1 0-1 0 0,1 1 0 0 0,-1-2 0 0 0,-14-44-3671 0 0,1 1-4940 0 0,8 24 1990 0 0</inkml:trace>
  <inkml:trace contextRef="#ctx0" brushRef="#br0" timeOffset="1">141 246 3023 0 0,'-21'48'2471'0'0,"2"0"-1"0"0,-15 69 0 0 0,20-71-1041 0 0,7-19-435 0 0,-18 52 2052 0 0,9-30-1295 0 0,16-47-1611 0 0,6-11-5613 0 0,2-2 167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9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19 127 3423 0 0,'1'-1'264'0'0,"4"-1"-50"0"0,-1-1 0 0 0,1 1 0 0 0,-1-1 0 0 0,0 0 0 0 0,0 0 0 0 0,0 0 0 0 0,0 0 0 0 0,5-7 0 0 0,-2 3 70 0 0,70-69 3820 0 0,-76 75-4083 0 0,-1 0 0 0 0,1 0 0 0 0,0 1 0 0 0,0-1 1 0 0,0 1-1 0 0,-1-1 0 0 0,1 0 0 0 0,0 1 0 0 0,0 0 1 0 0,0-1-1 0 0,0 1 0 0 0,0-1 0 0 0,0 1 0 0 0,0 0 1 0 0,1 0-1 0 0,1-1 37 0 0,0 0 435 0 0,1 2-159 0 0,-2-1-264 0 0,0 1 1 0 0,0 0-1 0 0,1-1 1 0 0,-1 1 0 0 0,0 0-1 0 0,0 1 1 0 0,0-1 0 0 0,0 0-1 0 0,0 0 1 0 0,0 1-1 0 0,0-1 1 0 0,-1 1 0 0 0,1 0-1 0 0,0 0 1 0 0,-1-1-1 0 0,0 1 1 0 0,1 0 0 0 0,-1 0-1 0 0,0 0 1 0 0,0 0-1 0 0,0 1 1 0 0,1 3 0 0 0,-1 1 96 0 0,0-1 0 0 0,0 1 0 0 0,-1 0 0 0 0,0-1 0 0 0,-1 1 0 0 0,0 0 0 0 0,0-1 1 0 0,0 1-1 0 0,-1-1 0 0 0,1 1 0 0 0,-5 8 0 0 0,-5 9 391 0 0,-22 36-1 0 0,12-22-359 0 0,0-3 550 0 0,-1 0 0 0 0,-39 44 0 0 0,29-28 5643 0 0,33-53-5982 0 0,25-20 134 0 0,0 1 0 0 0,2 1 0 0 0,55-30 0 0 0,13 2-67 0 0,-94 47-416 0 0,0-1 12 0 0,20-11-4 0 0,-20 11-392 0 0,-1 1-144 0 0,5-5-32 0 0,-5 5-135 0 0,3-3-3171 0 0,-3 2 3208 0 0,0 0 1 0 0,0 1-1 0 0,-1-1 0 0 0,1 0 0 0 0,0 0 0 0 0,-1 1 1 0 0,1-1-1 0 0,-1 0 0 0 0,1 0 0 0 0,-1 0 0 0 0,0-3 1 0 0,-3-26-3787 0 0,0 15 2072 0 0,3 13 1987 0 0,-1-1 0 0 0,-1 1 0 0 0,1 0 1 0 0,0 0-1 0 0,-1 0 0 0 0,1 0 0 0 0,-1 0 0 0 0,0 0 1 0 0,0 0-1 0 0,0 0 0 0 0,-5-4 0 0 0,5 5 313 0 0,0 0 0 0 0,0 0 0 0 0,0 0-1 0 0,-1 1 1 0 0,1-1 0 0 0,0 0 0 0 0,-1 1-1 0 0,1 0 1 0 0,-1 0 0 0 0,0-1-1 0 0,1 1 1 0 0,-1 1 0 0 0,0-1 0 0 0,-4-1-1 0 0,5 3 72 0 0,0-1 0 0 0,1 1 0 0 0,-1-1-1 0 0,1 1 1 0 0,-1-1 0 0 0,1 1-1 0 0,-1 0 1 0 0,1 0 0 0 0,0 0 0 0 0,-1 0-1 0 0,1 0 1 0 0,0 0 0 0 0,0 0-1 0 0,-1 0 1 0 0,1 0 0 0 0,0 1 0 0 0,0-1-1 0 0,0 0 1 0 0,1 1 0 0 0,-1-1-1 0 0,0 1 1 0 0,0-1 0 0 0,1 1 0 0 0,-1-1-1 0 0,0 3 1 0 0,-1 3 399 0 0,0 0 0 0 0,0 1 0 0 0,1-1 1 0 0,-2 10-1 0 0,-14 118 5246 0 0,16-120-4980 0 0,-2-1 0 0 0,1 0 0 0 0,-8 19 0 0 0,6-19-47 0 0,0 0-1 0 0,-4 27 1 0 0,8-37-569 0 0,-1-1 0 0 0,0 1-1 0 0,0-1 1 0 0,0 0 0 0 0,0 1-1 0 0,0-1 1 0 0,-1 0 0 0 0,-3 5-1 0 0,5-6-78 0 0,-1-1 133 0 0,3-2-42 0 0,1-3-280 0 0,1 1 0 0 0,-1-1-1 0 0,1 0 1 0 0,-1 0 0 0 0,0 0-1 0 0,-1 0 1 0 0,1-1 0 0 0,-1 1-1 0 0,0-1 1 0 0,3-7 0 0 0,1-9-1678 0 0,5-25 0 0 0,-5 22 523 0 0,-2-1 612 0 0,-3 19 654 0 0,0 0 0 0 0,0 0 0 0 0,0 1-1 0 0,1-1 1 0 0,3-7 0 0 0,-4 12 299 0 0,-1 1-162 0 0,1 0-1 0 0,0 1 1 0 0,0-1 0 0 0,0 1 0 0 0,0-1 0 0 0,0 1 0 0 0,-1 0 0 0 0,1-1 0 0 0,0 1 0 0 0,0 0-1 0 0,-1-1 1 0 0,1 1 0 0 0,0 0 0 0 0,-1 0 0 0 0,1 0 0 0 0,-1 0 0 0 0,1 0 0 0 0,-1-1 0 0 0,0 1-1 0 0,1 0 1 0 0,-1 0 0 0 0,0 0 0 0 0,0 0 0 0 0,0 0 0 0 0,1 0 0 0 0,-1 2 0 0 0,2 30 1361 0 0,-2 12 254 0 0,1-28-1253 0 0,-2-1 1 0 0,1 1-1 0 0,-2-1 1 0 0,0 0-1 0 0,-7 23 1 0 0,9-37-461 0 0,3-11-1254 0 0,0 0 414 0 0,0 0 0 0 0,-1 0 1 0 0,2-11-1 0 0,0-2-1532 0 0,0 4-1282 0 0,-1 0-735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9.8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 1 2503 0 0,'0'2'187'0'0,"2"4"-64"0"0,0 0 0 0 0,-1 1 0 0 0,0-1 0 0 0,0 0 0 0 0,0 0 0 0 0,-1 1 0 0 0,0-1 0 0 0,-1 0 0 0 0,1 0 0 0 0,-1 1 0 0 0,-3 11 0 0 0,-3 7 1601 0 0,-17 37 0 0 0,18-46-1096 0 0,1-8-625 0 0,1 2 2885 0 0,4-10-2840 0 0,0 0-1 0 0,0 0 1 0 0,0 1 0 0 0,0-1-1 0 0,1 0 1 0 0,-1 0-1 0 0,0 0 1 0 0,0 0 0 0 0,0 1-1 0 0,0-1 1 0 0,1 0-1 0 0,-1 0 1 0 0,0 0 0 0 0,0 0-1 0 0,0 0 1 0 0,0 0 0 0 0,1 1-1 0 0,-1-1 1 0 0,0 0-1 0 0,0 0 1 0 0,1 0 0 0 0,-1 0-1 0 0,0 0 1 0 0,0 0 0 0 0,0 0-1 0 0,1 0 1 0 0,-1 0-1 0 0,0 0 1 0 0,0 0 0 0 0,1 0-1 0 0,-1 0 1 0 0,0 0-1 0 0,0 0 1 0 0,0 0 0 0 0,1 0-1 0 0,-1 0 1 0 0,0-1 0 0 0,0 1-1 0 0,0 0 1 0 0,1 0-1 0 0,-1 0 1 0 0,0 0 0 0 0,3-1-28 0 0,2 0 36 0 0,0-1 0 0 0,0 2 0 0 0,1-1 1 0 0,-1 0-1 0 0,9 1 0 0 0,-12 1-35 0 0,0-1-1 0 0,0 1 1 0 0,0-1-1 0 0,0 1 1 0 0,0 0-1 0 0,0 0 1 0 0,0 0-1 0 0,0 0 1 0 0,0 0 0 0 0,0 0-1 0 0,0 0 1 0 0,-1 1-1 0 0,1-1 1 0 0,-1 1-1 0 0,1-1 1 0 0,-1 1 0 0 0,1-1-1 0 0,1 4 1 0 0,0 0 59 0 0,0 1-1 0 0,0 0 1 0 0,0 0 0 0 0,0 0 0 0 0,-1 0 0 0 0,0 0 0 0 0,2 13 0 0 0,-1 2 333 0 0,0 23 0 0 0,1 4 502 0 0,-4-38-605 0 0,0-8-177 0 0,1 0 0 0 0,-1 0-1 0 0,0 1 1 0 0,0-1 0 0 0,1 0 0 0 0,0 0-1 0 0,-1 0 1 0 0,3 5 0 0 0,-2-6 215 0 0,0-1-281 0 0,0 1 0 0 0,1-1 0 0 0,-1 0-1 0 0,1 1 1 0 0,-1-1 0 0 0,0 0 0 0 0,1 0 0 0 0,-1 0 0 0 0,1 0 0 0 0,-1-1 0 0 0,2 1 0 0 0,9-5 21 0 0,8-12-78 0 0,-5 11-10 0 0,-11 8 0 0 0,-3-1 0 0 0,0 0 0 0 0,1-1 0 0 0,-1 1 0 0 0,0 0 0 0 0,0 0 0 0 0,0 0 0 0 0,0 0 0 0 0,0 0 0 0 0,0 0 0 0 0,0 0 0 0 0,-1 0 0 0 0,1 0 0 0 0,0 1 0 0 0,-1-1 0 0 0,1 0 0 0 0,0 0 0 0 0,-1 1 0 0 0,0-1 0 0 0,1 0 0 0 0,-1 1 0 0 0,1 2 0 0 0,0 31 0 0 0,-2-26 0 0 0,-4 66 958 0 0,-25 123 0 0 0,14-127 777 0 0,-3 0-1 0 0,-54 133 1 0 0,19-86-1446 0 0,-9 21-933 0 0,55-111-1327 0 0,5-10-3493 0 0,2-2-2450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27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1093 100 2527 0 0,'-4'-1'65'0'0,"-1"-1"-39"0"0,1 0 0 0 0,-1 1 1 0 0,0 0-1 0 0,0 0 0 0 0,0 0 0 0 0,0 0 1 0 0,-8 1-1 0 0,-56 7 978 0 0,48-4-609 0 0,0 1 0 0 0,-39 14 0 0 0,-3 6 417 0 0,0 3 0 0 0,-64 37 0 0 0,14-4-54 0 0,80-43-520 0 0,-11 4 67 0 0,24-13-39 0 0,0 2 1 0 0,-20 14-1 0 0,21-11 77 0 0,-93 68 1311 0 0,97-68-1416 0 0,0 1-1 0 0,1 0 0 0 0,0 1 1 0 0,-21 31-1 0 0,-53 116 1289 0 0,71-126-1172 0 0,14-30-254 0 0,1 0 0 0 0,0 0 0 0 0,1 0 0 0 0,-1 0 0 0 0,0 11 0 0 0,-3 12 298 0 0,4-28-379 0 0,1 0 0 0 0,0 0 0 0 0,0 0 0 0 0,0 0 0 0 0,-1 0 0 0 0,1 0 1 0 0,0 0-1 0 0,1 0 0 0 0,-1 0 0 0 0,0 0 0 0 0,0 0 0 0 0,0 0 1 0 0,0 0-1 0 0,1 0 0 0 0,-1 0 0 0 0,1 2 0 0 0,1 2 42 0 0,11 45 507 0 0,27 66 0 0 0,55 105 1010 0 0,-82-199-1273 0 0,0-1 0 0 0,29 36 1 0 0,40 34 974 0 0,-34-39-768 0 0,-15-21-304 0 0,-26-25-158 0 0,0 0 1 0 0,0 0 0 0 0,-1 1-1 0 0,0 0 1 0 0,0 0 0 0 0,6 12-1 0 0,-11-17 7 0 0,1-1 0 0 0,-1 1 0 0 0,0 0 0 0 0,1 0 1 0 0,-1-1-1 0 0,1 1 0 0 0,-1-1 0 0 0,1 1 0 0 0,0-1 0 0 0,-1 0 0 0 0,1 0 0 0 0,0 0 0 0 0,0 0 0 0 0,0 0 0 0 0,0 0 0 0 0,3 1 0 0 0,2 1 105 0 0,-5-2 5 0 0,-1 0-152 0 0,-1 0 1 0 0,1 0 0 0 0,0 0-1 0 0,0 0 1 0 0,0 0 0 0 0,0 0-1 0 0,0-1 1 0 0,0 1 0 0 0,0 0-1 0 0,1 0 1 0 0,1 0 0 0 0,2 2 17 0 0,-1 0 31 0 0,1 1 0 0 0,0-1 0 0 0,0 0 0 0 0,0 0 0 0 0,0-1 0 0 0,1 0 0 0 0,-1 0 0 0 0,0 0 0 0 0,1 0 0 0 0,0-1 0 0 0,-1 0 0 0 0,1 0 0 0 0,0-1 0 0 0,0 0 0 0 0,8 0 0 0 0,83-13 1030 0 0,19-2-700 0 0,30 2-26 0 0,-138 11-362 0 0,1 0-1 0 0,14-5 0 0 0,-16 5-1 0 0,1-1 0 0 0,14-1 0 0 0,33-7 71 0 0,-39 7-43 0 0,26-2 1 0 0,1 1-33 0 0,-1-1 0 0 0,69-20 0 0 0,-101 23 19 0 0,1-1 0 0 0,-1 0 0 0 0,20-10 0 0 0,-25 12-10 0 0,0 0-1 0 0,0 0 1 0 0,0 1-1 0 0,0 0 1 0 0,1-1-1 0 0,5 1 1 0 0,10-2 2 0 0,13-8 223 0 0,-25 9-210 0 0,-6 1-18 0 0,0 0 1 0 0,1 0 0 0 0,-1 0-1 0 0,0-1 1 0 0,1 1-1 0 0,-1-1 1 0 0,0 0 0 0 0,4-2-1 0 0,33-20 234 0 0,-40 23-237 0 0,1 0 1 0 0,-1 1-1 0 0,1-1 1 0 0,0 0-1 0 0,-1 1 1 0 0,1-1-1 0 0,0 1 0 0 0,-1-1 1 0 0,1 1-1 0 0,0-1 1 0 0,0 1-1 0 0,0-1 0 0 0,-1 1 1 0 0,1 0-1 0 0,0 0 1 0 0,0-1-1 0 0,0 1 1 0 0,1 0-1 0 0,2-1 4 0 0,14-8-7 0 0,-6 3 7 0 0,-10 2 10 0 0,-2 4-17 0 0,0-1 1 0 0,0 1 0 0 0,0 0 0 0 0,0 0 0 0 0,0 0-1 0 0,0-1 1 0 0,1 1 0 0 0,-1 0 0 0 0,0 0 0 0 0,0 0 0 0 0,0-1-1 0 0,0 1 1 0 0,0 0 0 0 0,0 0 0 0 0,1 0 0 0 0,-1 0 0 0 0,0 0-1 0 0,0-1 1 0 0,0 1 0 0 0,0 0 0 0 0,1 0 0 0 0,-1 0 0 0 0,0 0-1 0 0,0 0 1 0 0,0 0 0 0 0,1 0 0 0 0,-1 0 0 0 0,0 0 0 0 0,0 0-1 0 0,1 0 1 0 0,-1-1 0 0 0,0 1 0 0 0,0 0 0 0 0,0 1 0 0 0,1-1-1 0 0,1-1 8 0 0,12-4 6 0 0,-14 4-6 0 0,1 0-1 0 0,-1 1 1 0 0,0-1 0 0 0,1 0 0 0 0,-1 1 0 0 0,0-1 0 0 0,0 0 0 0 0,0 0-1 0 0,0 0 1 0 0,0 1 0 0 0,1-1 0 0 0,-1 0 0 0 0,-1 0 0 0 0,1 1-1 0 0,0-2 1 0 0,0 0 16 0 0,1 0-6 0 0,-1 0 0 0 0,1-1 0 0 0,0 1 0 0 0,0 0 0 0 0,0 0 0 0 0,0 0-1 0 0,0-1 1 0 0,3-2 0 0 0,-3 3-5 0 0,1 0 0 0 0,-1 0-1 0 0,0 0 1 0 0,0-1 0 0 0,1 1-1 0 0,-2 0 1 0 0,1-1 0 0 0,0 1-1 0 0,0-4 1 0 0,0 3-13 0 0,0-1 0 0 0,0 1 0 0 0,0-1 0 0 0,1 1 0 0 0,-1-1 0 0 0,1 1 0 0 0,3-5 0 0 0,-2 4 0 0 0,-1 0 0 0 0,0-1 0 0 0,1 1 0 0 0,1-7 0 0 0,-3 8 3 0 0,0-1 0 0 0,0 1 0 0 0,0 0 0 0 0,1 0 0 0 0,0 0 0 0 0,-1 0 0 0 0,5-4 0 0 0,-2 1 6 0 0,0 0 0 0 0,0 0 1 0 0,-1 0-1 0 0,0 0 0 0 0,5-13 0 0 0,-2-9 133 0 0,2-9-51 0 0,-5 10-91 0 0,-3 21 19 0 0,1 2-4 0 0,-1 1 0 0 0,0 0 0 0 0,1-1 1 0 0,0 1-1 0 0,0 0 0 0 0,2-6 0 0 0,5-11-4 0 0,0 0-13 0 0,0 3 9 0 0,7-25 0 0 0,-3 14 136 0 0,-10 21-85 0 0,12-18 166 0 0,12-20-117 0 0,-18 32-20 0 0,8-15-78 0 0,-16 26 8 0 0,4-4 54 0 0,-1-1 1 0 0,0 0-1 0 0,3-13 1 0 0,-4 1 90 0 0,1-25 0 0 0,-2 23-87 0 0,0 11-57 0 0,0 0 0 0 0,0 0 0 0 0,-2 0-1 0 0,1 0 1 0 0,-1 0 0 0 0,0 0-1 0 0,-5-17 1 0 0,2 19 6 0 0,2 4 0 0 0,0-1-1 0 0,0 0 1 0 0,1 0 0 0 0,-1 0-1 0 0,1 0 1 0 0,0 0-1 0 0,0-7 1 0 0,-6-29 71 0 0,-4-6-95 0 0,7 27 0 0 0,2 11 0 0 0,-3-25 0 0 0,5-2 0 0 0,0 29 8 0 0,0 4-4 0 0,0 1 1 0 0,0-1 0 0 0,0 0 0 0 0,0 1-1 0 0,-1-1 1 0 0,1 0 0 0 0,-1 1 0 0 0,0-1-1 0 0,0 1 1 0 0,-1-3 0 0 0,1 0 9 0 0,-9-15-16 0 0,8 16 2 0 0,-8-9 0 0 0,-3-1 0 0 0,7 7 0 0 0,-17-22 0 0 0,18 19 0 0 0,4 6 0 0 0,-1 1 0 0 0,0-1 0 0 0,-1 0 0 0 0,1 1 0 0 0,-1-1 0 0 0,-3-3 0 0 0,0-2 8 0 0,2 5 3 0 0,1-1 0 0 0,-1 1 0 0 0,0-1 0 0 0,-1 1-1 0 0,1 0 1 0 0,-9-5 0 0 0,2 2 24 0 0,0 0 0 0 0,0 0 0 0 0,-1 1 0 0 0,0 1 0 0 0,-14-5 0 0 0,-66-17 134 0 0,73 22-192 0 0,-12-3 23 0 0,-37-15 0 0 0,-3-5 419 0 0,57 22-410 0 0,0 2 0 0 0,0-1 0 0 0,-1 2 0 0 0,1 0-1 0 0,-28-2 1 0 0,-77 4 15 0 0,61 2 88 0 0,35 1-112 0 0,18-1 0 0 0,-1-1 0 0 0,1 1 0 0 0,-1-1 0 0 0,-6-1 0 0 0,-14 0 0 0 0,-1 0 0 0 0,-52 7 0 0 0,31 3 56 0 0,36-6-32 0 0,-1 0 0 0 0,-21 1 0 0 0,19-2-24 0 0,-1 0 0 0 0,-26 8 0 0 0,27-6 0 0 0,-12 4-5 0 0,-37 17 1 0 0,0-1 173 0 0,23-7-258 0 0,-69 36 0 0 0,73-34 115 0 0,1 2-24 0 0,21-12-33 0 0,-22 11 0 0 0,31-17 30 0 0,0 1-1 0 0,1 0 1 0 0,0 0-1 0 0,0 0 1 0 0,0 0-1 0 0,0 1 1 0 0,-6 7-1 0 0,-7 8 2 0 0,1-2-179 0 0,-28 39 1 0 0,18-20-1444 0 0,-7 7-5511 0 0,-4 8-2379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8.4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188 119 1951 0 0,'0'0'176'0'0,"-9"15"-176"0"0,0 0 0 0 0,-5 0 2112 0 0,0 3 384 0 0,3 2 72 0 0,-3 2 24 0 0,-3 3-864 0 0,2-1-160 0 0,1-4-40 0 0,0 1-8 0 0,-1-1-976 0 0,0-2-192 0 0,0-3-32 0 0,3-1-5472 0 0</inkml:trace>
  <inkml:trace contextRef="#ctx0" brushRef="#br0" timeOffset="1">487 1 13703 0 0,'19'35'1194'0'0,"-1"2"0"0"0,-2 0 0 0 0,-1 0 0 0 0,15 65 0 0 0,-21-64-252 0 0,-1 1 1 0 0,-2 0-1 0 0,2 70 1 0 0,-8-108-1230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5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0 2759 0 0,'-4'18'207'0'0,"4"-16"-171"0"0,1-1 0 0 0,0 0 0 0 0,0 1 1 0 0,0-1-1 0 0,0 0 0 0 0,0 0 0 0 0,0 0 0 0 0,0 0 0 0 0,0 0 0 0 0,0 0 0 0 0,0 0 1 0 0,2 1-1 0 0,6 6 1387 0 0,50 76 7022 0 0,-42-58-6111 0 0,0-1 0 0 0,2 0 1 0 0,1-1-1 0 0,36 33 0 0 0,-56-56-2308 0 0,14 11 1055 0 0,0-1 1 0 0,1 0-1 0 0,23 12 1 0 0,-32-20-745 0 0,0 0-1 0 0,0 0 1 0 0,0-1 0 0 0,1 0-1 0 0,-1-1 1 0 0,0 1 0 0 0,12 0 0 0 0,-13-2-285 0 0,-1 0 1 0 0,0 0 0 0 0,0-1 0 0 0,0 1-1 0 0,0-1 1 0 0,0 0 0 0 0,0 0 0 0 0,0-1-1 0 0,-1 1 1 0 0,1-1 0 0 0,0 0 0 0 0,-1 0-1 0 0,7-4 1 0 0,9-15-43 0 0,-16 17-10 0 0,0 1-1 0 0,0-1 1 0 0,0 1-1 0 0,5-4 1 0 0,-4 4 0 0 0,-1 0 0 0 0,0-1 0 0 0,0 1 0 0 0,0-1 0 0 0,0 0 0 0 0,-1 0 0 0 0,1 0 0 0 0,-1 0 0 0 0,0 0 0 0 0,2-7 0 0 0,3-8 0 0 0,3-22 0 0 0,-7 28 0 0 0,-2 8-617 0 0,0 0 0 0 0,-1-1-1 0 0,1 1 1 0 0,-2-6 0 0 0,2-10-5325 0 0,1 7-4254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5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11 3247 0 0,'0'-2'79'0'0,"0"2"-65"0"0,0 0 0 0 0,0-1 0 0 0,0 1 1 0 0,0-1-1 0 0,0 1 0 0 0,-1 0 0 0 0,1-1 1 0 0,0 1-1 0 0,0-1 0 0 0,0 1 0 0 0,-1 0 1 0 0,1-1-1 0 0,0 1 0 0 0,0-1 0 0 0,-1 1 1 0 0,1 0-1 0 0,0 0 0 0 0,0-1 1 0 0,-4-1 2801 0 0,4 13 1274 0 0,-5 33 1793 0 0,-18 146 3953 0 0,19-166-9061 0 0,-6 57 1664 0 0,9-68-2144 0 0,1 0-1 0 0,0 0 0 0 0,1 0 1 0 0,2 14-1 0 0,1-15-1571 0 0,4-3-5890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6.4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118 1 4831 0 0,'-27'1'375'0'0,"27"-1"-371"0"0,0 0-1 0 0,-1 0 1 0 0,1 0-1 0 0,0 0 1 0 0,-1 0-1 0 0,1 0 1 0 0,-1 1-1 0 0,1-1 1 0 0,0 0-1 0 0,-1 0 1 0 0,1 0-1 0 0,0 1 1 0 0,-1-1-1 0 0,1 0 1 0 0,0 0 0 0 0,0 1-1 0 0,-1-1 1 0 0,1 0-1 0 0,0 0 1 0 0,0 1-1 0 0,-1-1 1 0 0,1 0-1 0 0,0 1 1 0 0,0-1-1 0 0,0 0 1 0 0,0 1-1 0 0,-1-1 1 0 0,1 0-1 0 0,0 1 1 0 0,0-1-1 0 0,0 1 1 0 0,0-1-1 0 0,0 0 1 0 0,0 1 0 0 0,0-1-1 0 0,0 0 1 0 0,0 2-1 0 0,0-2 8 0 0,-2 7 417 0 0,-1 0-1 0 0,0 0 1 0 0,0 0-1 0 0,-1-1 0 0 0,-4 7 1 0 0,-8 15 1641 0 0,8-11-1014 0 0,2 0 1 0 0,0 0-1 0 0,0 1 1 0 0,2-1-1 0 0,0 1 1 0 0,1 0-1 0 0,-1 26 1 0 0,3-21-204 0 0,0-12-60 0 0,0 0 0 0 0,1 0 0 0 0,1 1 0 0 0,2 16 0 0 0,-2-25-631 0 0,0 1 0 0 0,0-1 0 0 0,1 0 0 0 0,-1 0 0 0 0,0 1 0 0 0,1-1 0 0 0,0 0 0 0 0,0-1 0 0 0,0 1 0 0 0,0 0 0 0 0,0 0 0 0 0,1-1 0 0 0,-1 1 0 0 0,1-1 0 0 0,-1 0 1 0 0,1 0-1 0 0,0 0 0 0 0,0 0 0 0 0,4 1 0 0 0,-4-2-69 0 0,0 1-1 0 0,0-1 1 0 0,0-1 0 0 0,0 1 0 0 0,0 0-1 0 0,0-1 1 0 0,0 0 0 0 0,0 1 0 0 0,1-1-1 0 0,-1-1 1 0 0,0 1 0 0 0,0 0 0 0 0,0-1-1 0 0,0 1 1 0 0,5-3 0 0 0,20-8-1211 0 0,-4-2-5907 0 0,-8 5-1472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7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3599 0 0,'0'0'987'0'0,"1"17"2562"0"0,-2 16 1752 0 0,4 20-1876 0 0,-2-40-2992 0 0,0-5-205 0 0,8 87 2416 0 0,-7-82-2056 0 0,1 1 0 0 0,0-1 1 0 0,1 0-1 0 0,10 24 0 0 0,-10-29-260 0 0,6 12 607 0 0,-10-19-875 0 0,1 0-1 0 0,-1-1 1 0 0,1 1 0 0 0,-1 0-1 0 0,1 0 1 0 0,-1-1 0 0 0,1 1-1 0 0,-1-1 1 0 0,1 1 0 0 0,0-1-1 0 0,0 1 1 0 0,-1-1 0 0 0,1 1-1 0 0,0-1 1 0 0,0 1 0 0 0,-1-1-1 0 0,1 0 1 0 0,0 1 0 0 0,0-1-1 0 0,1 0 1 0 0,1 0-23 0 0,0 0 0 0 0,0 0 0 0 0,-1-1 0 0 0,1 0 0 0 0,0 1 0 0 0,0-1 0 0 0,-1 0 0 0 0,1 0 0 0 0,-1 0 0 0 0,1-1 0 0 0,-1 1 0 0 0,1-1 0 0 0,-1 1 0 0 0,0-1 0 0 0,1 0-1 0 0,-1 0 1 0 0,0 0 0 0 0,0 0 0 0 0,0 0 0 0 0,-1 0 0 0 0,3-4 0 0 0,2-5 213 0 0,0 1-1 0 0,-1-2 1 0 0,7-19 0 0 0,-5 12-166 0 0,3-11 13 0 0,8-46 0 0 0,-11 45-67 0 0,-3 1-41 0 0,-4 29-49 0 0,-11 19 203 0 0,10-16-129 0 0,-1-1 0 0 0,1 1 0 0 0,-1-1 0 0 0,1 1 1 0 0,0 0-1 0 0,0 0 0 0 0,0-1 0 0 0,0 1 0 0 0,0 0 0 0 0,0 0 0 0 0,0 0 0 0 0,1 0 0 0 0,-1 0 0 0 0,1 0 0 0 0,-1 0 0 0 0,1 0 1 0 0,0 0-1 0 0,0 3 0 0 0,0-2 6 0 0,-1 11 141 0 0,1 1 1 0 0,1 0-1 0 0,0 0 0 0 0,1-1 1 0 0,4 15-1 0 0,-3-13 37 0 0,-2-12-51 0 0,-1 1-1 0 0,1-1 0 0 0,0 0 0 0 0,1 0 0 0 0,-1 0 0 0 0,0 1 0 0 0,1-1 1 0 0,0-1-1 0 0,0 1 0 0 0,0 0 0 0 0,1 0 0 0 0,-1-1 0 0 0,1 1 1 0 0,5 4-1 0 0,-5-4 78 0 0,3 3 272 0 0,-5-7-480 0 0,0 0-1 0 0,1 0 1 0 0,-1 0-1 0 0,0 0 1 0 0,0 0-1 0 0,0 0 1 0 0,0 0-1 0 0,0 0 1 0 0,0-1-1 0 0,0 1 1 0 0,0 0-1 0 0,0 0 1 0 0,2-2-1 0 0,0 1-66 0 0,0-1 1 0 0,-1 1-1 0 0,1-1 0 0 0,0 0 1 0 0,-1 0-1 0 0,0 0 0 0 0,1 0 1 0 0,-1 0-1 0 0,0-1 0 0 0,0 1 1 0 0,2-4-1 0 0,4-6-2958 0 0,-1 0-3940 0 0,-7 11 6691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7.5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66 1 4031 0 0,'0'0'7'0'0,"0"0"0"0"0,0 0-1 0 0,-1 0 1 0 0,1 0 0 0 0,0-1-1 0 0,0 1 1 0 0,0 0 0 0 0,0 0-1 0 0,0 0 1 0 0,0 0 0 0 0,-1 0-1 0 0,1 0 1 0 0,0 0 0 0 0,0 0-1 0 0,0 0 1 0 0,0 0 0 0 0,0 0-1 0 0,0 0 1 0 0,-1 0 0 0 0,1 0-1 0 0,0 0 1 0 0,0 0 0 0 0,0 0-1 0 0,0 0 1 0 0,0 0 0 0 0,0 1-1 0 0,0-1 1 0 0,-1 0 0 0 0,1 0-1 0 0,0 0 1 0 0,0 0 0 0 0,0 0-1 0 0,0 0 1 0 0,0 0 0 0 0,0 0-1 0 0,0 0 1 0 0,0 0 0 0 0,0 1-1 0 0,-1-1 1 0 0,1 0 0 0 0,0 0-1 0 0,0 0 1 0 0,0 0 0 0 0,0 0-1 0 0,0 0 1 0 0,0 0 0 0 0,0 1-1 0 0,0-1 1 0 0,0 0 0 0 0,0 0-1 0 0,0 0 1 0 0,0 0 0 0 0,0 0-1 0 0,0 0 1 0 0,0 1 0 0 0,0-1-1 0 0,0 0 1 0 0,0 0 0 0 0,0 0-1 0 0,0 0 1 0 0,0 0 0 0 0,0 0-1 0 0,0 1 1 0 0,1-1 0 0 0,-1 0-1 0 0,0 0 1 0 0,0 15-41 0 0,0-8 163 0 0,-1 3 591 0 0,-1-2-121 0 0,1 0-1 0 0,1 0 1 0 0,0 12-1 0 0,1 21 1236 0 0,-1-31-1212 0 0,-1 0 0 0 0,0 0 1 0 0,-6 19-1 0 0,0 7 981 0 0,5-25-949 0 0,0 0-1 0 0,-4 11 1 0 0,0 2 510 0 0,6-21-955 0 0,-1 0 0 0 0,1 0 0 0 0,-1 0 1 0 0,0 0-1 0 0,1 0 0 0 0,-2 0 0 0 0,1 0 0 0 0,0 0 1 0 0,-2 3-1 0 0,-1 1 423 0 0,0 1 1000 0 0,4-7-1597 0 0,-1-1 1 0 0,1 0 0 0 0,0 0-1 0 0,0 0 1 0 0,0 0 0 0 0,0 0-1 0 0,-1 0 1 0 0,1 0 0 0 0,0 0-1 0 0,0 0 1 0 0,0 0 0 0 0,-1 0-1 0 0,1 0 1 0 0,0 0 0 0 0,0 1-1 0 0,0-1 1 0 0,0-1 0 0 0,-1 1-1 0 0,1 0 1 0 0,0 0 0 0 0,0 0-1 0 0,0 0 1 0 0,-1 0 0 0 0,1 0-1 0 0,0 0 1 0 0,0 0 0 0 0,0 0-1 0 0,0 0 1 0 0,-1 0 0 0 0,1 0-1 0 0,0 0 1 0 0,0-1 0 0 0,0 1-1 0 0,0 0 1 0 0,-1 0 0 0 0,1 0-1 0 0,0 0 1 0 0,0 0 0 0 0,0-1-1 0 0,0 1 1 0 0,0 0 0 0 0,0 0-1 0 0,0-1 1 0 0,-1 0 78 0 0,1 0 0 0 0,0 0 0 0 0,0 0 0 0 0,-1 0 0 0 0,1 0-1 0 0,0 0 1 0 0,0-1 0 0 0,0 1 0 0 0,0 0 0 0 0,1 0 0 0 0,-1 0 0 0 0,0 0 0 0 0,0 0-1 0 0,1-2 1 0 0,5-16 383 0 0,15-36 341 0 0,-18 47-767 0 0,0-1 0 0 0,1 1 0 0 0,4-7 0 0 0,-4 7 30 0 0,1-1 1 0 0,3-12 0 0 0,-5 14-3 0 0,0 0 0 0 0,0 0-1 0 0,4-6 1 0 0,7-16 225 0 0,-13 27-302 0 0,0-1 0 0 0,0 1 1 0 0,0 0-1 0 0,1-1 0 0 0,-1 1 1 0 0,1 0-1 0 0,0 0 0 0 0,0 0 1 0 0,0 0-1 0 0,0 0 0 0 0,0 0 1 0 0,0 1-1 0 0,0-1 0 0 0,0 1 1 0 0,1-1-1 0 0,-1 1 0 0 0,0 0 1 0 0,1 0-1 0 0,5-2 0 0 0,0-3-81 0 0,-8 6-11 0 0,0-1-1 0 0,0 1 1 0 0,0 0 0 0 0,1-1 0 0 0,-1 1-1 0 0,0 0 1 0 0,1 0 0 0 0,-1-1-1 0 0,0 1 1 0 0,0 0 0 0 0,1 0-1 0 0,-1-1 1 0 0,0 1 0 0 0,1 0 0 0 0,-1 0-1 0 0,0 0 1 0 0,1 0 0 0 0,-1 0-1 0 0,1-1 1 0 0,-1 1 0 0 0,0 0 0 0 0,1 0-1 0 0,-1 0 1 0 0,0 0 0 0 0,1 0-1 0 0,-1 0 1 0 0,1 0 0 0 0,-1 0-1 0 0,0 0 1 0 0,1 1 0 0 0,-1-1 0 0 0,1 0-1 0 0,-1 0 1 0 0,0 0 0 0 0,1 0-1 0 0,-1 0 1 0 0,1 1 0 0 0,6 3-6047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7.8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74 1 4951 0 0,'0'0'2270'0'0,"0"1"-1306"0"0,2 7 91 0 0,-1 0 0 0 0,0 1-1 0 0,0-1 1 0 0,-1 0 0 0 0,0 0 0 0 0,-2 16 0 0 0,-13 53 3236 0 0,10-52-3456 0 0,-29 104 3287 0 0,20-77-2647 0 0,5-11 1017 0 0,17-48-1701 0 0,0-2-635 0 0,-1 0 0 0 0,0-1 0 0 0,-1 0 0 0 0,0 0 0 0 0,7-21 0 0 0,0 5-5 0 0,72-157-266 0 0,-84 181-104 0 0,0 0 1 0 0,0 0-1 0 0,1 0 0 0 0,-1 0 0 0 0,1 0 1 0 0,0 0-1 0 0,0 0 0 0 0,-1 1 1 0 0,1-1-1 0 0,0 1 0 0 0,3-2 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8.2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0 247 8231 0 0,'15'9'910'0'0,"-13"-7"-600"0"0,0-1 1 0 0,0 1-1 0 0,0-1 1 0 0,1 0-1 0 0,-1 0 0 0 0,0 0 1 0 0,1 0-1 0 0,-1 0 1 0 0,0 0-1 0 0,1-1 1 0 0,0 1-1 0 0,-1-1 1 0 0,3 0-1 0 0,-1 0 153 0 0,-1-1-1 0 0,1 1 0 0 0,0-1 0 0 0,-1 0 0 0 0,1 0 1 0 0,-1-1-1 0 0,1 1 0 0 0,-1-1 0 0 0,0 0 0 0 0,0 0 1 0 0,0 0-1 0 0,0 0 0 0 0,0 0 0 0 0,3-3 1 0 0,2-2 37 0 0,-1-1 1 0 0,0 0 0 0 0,11-16-1 0 0,-9 11-267 0 0,-1-1 1 0 0,0 0-1 0 0,-1-1 0 0 0,-1 0 1 0 0,0 0-1 0 0,6-27 0 0 0,-11 39-185 0 0,-1 0-1 0 0,0 1 0 0 0,0-1 0 0 0,0 1 1 0 0,0-1-1 0 0,-1 0 0 0 0,1 1 0 0 0,-1-1 1 0 0,1 1-1 0 0,-1-1 0 0 0,-2-4 0 0 0,-3-10 145 0 0,6 16-174 0 0,-1 0 0 0 0,1 0-1 0 0,-1 0 1 0 0,1 0 0 0 0,-1 1-1 0 0,1-1 1 0 0,-1 0 0 0 0,0 0 0 0 0,0 0-1 0 0,1 0 1 0 0,-1 1 0 0 0,0-1 0 0 0,0 0-1 0 0,0 1 1 0 0,0-1 0 0 0,0 1-1 0 0,0-1 1 0 0,-2 0 0 0 0,2 0 21 0 0,-1 0 226 0 0,1 2-162 0 0,-20 5 87 0 0,18-5-153 0 0,0 0 1 0 0,0-1-1 0 0,0 1 1 0 0,0 0-1 0 0,0 0 1 0 0,0 1-1 0 0,0-1 1 0 0,0 1-1 0 0,0-1 1 0 0,0 1-1 0 0,1 0 1 0 0,-1 0-1 0 0,1 0 1 0 0,-5 5-1 0 0,-9 25 444 0 0,11-22-257 0 0,0 0-1 0 0,0-1 0 0 0,-8 11 1 0 0,8-13-110 0 0,0-1 0 0 0,0 2 1 0 0,1-1-1 0 0,0 0 1 0 0,1 1-1 0 0,-1 0 0 0 0,1 0 1 0 0,-2 13-1 0 0,1-7 363 0 0,1 1 1 0 0,1 0-1 0 0,-1 18 1 0 0,3-26-337 0 0,0 1 0 0 0,1-1 0 0 0,0 1 0 0 0,0-1 0 0 0,0 0 0 0 0,1 1 0 0 0,0-1 0 0 0,5 9 0 0 0,-5-12-83 0 0,0 1 1 0 0,0 0 0 0 0,1-1 0 0 0,-1 0-1 0 0,1 1 1 0 0,0-1 0 0 0,1 0 0 0 0,-1 0 0 0 0,1-1-1 0 0,0 1 1 0 0,0-1 0 0 0,0 0 0 0 0,8 5-1 0 0,-10-7-56 0 0,0 0 0 0 0,-1 0-1 0 0,1 0 1 0 0,0 0 0 0 0,0 0 0 0 0,0 0-1 0 0,0-1 1 0 0,0 1 0 0 0,0-1-1 0 0,0 0 1 0 0,0 0 0 0 0,0 1-1 0 0,0-1 1 0 0,0 0 0 0 0,0 0 0 0 0,3-1-1 0 0,1 0-38 0 0,-2 1-196 0 0,0-1-1 0 0,1 1 1 0 0,-1-1-1 0 0,0 0 1 0 0,0-1-1 0 0,0 1 1 0 0,0-1-1 0 0,0 1 1 0 0,0-1-1 0 0,0 0 1 0 0,0-1-1 0 0,5-4 0 0 0,5-8-4020 0 0,-4-5-3338 0 0,-5 2-139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8.6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1 3367 0 0,'0'0'258'0'0,"0"2"-166"0"0,1 38 1977 0 0,-6 26 5874 0 0,0-5-2569 0 0,1 2-2114 0 0,-1 18 821 0 0,5-80-3222 0 0,4-11-190 0 0,4-7-547 0 0,9-30-1 0 0,-12 31-114 0 0,35-92 37 0 0,-34 95-41 0 0,0 0 0 0 0,1 1 0 0 0,0 0 0 0 0,1 1 0 0 0,0 0 0 0 0,13-13 0 0 0,-21 23-3 0 0,1 1 0 0 0,-1 0 0 0 0,0-1 0 0 0,0 1 0 0 0,1 0 0 0 0,-1-1 0 0 0,0 1 0 0 0,0 0 0 0 0,1 0 0 0 0,-1-1 0 0 0,0 1 0 0 0,1 0 0 0 0,-1 0 0 0 0,0 0 0 0 0,1 0 0 0 0,-1 0 0 0 0,1-1 0 0 0,-1 1 0 0 0,0 0 0 0 0,1 0 0 0 0,-1 0 0 0 0,1 0 0 0 0,-1 0 0 0 0,0 0 0 0 0,1 0 0 0 0,-1 0 0 0 0,0 0 0 0 0,1 0 0 0 0,-1 0 0 0 0,1 1 0 0 0,-1-1 0 0 0,0 0 0 0 0,1 0 0 0 0,-1 0 0 0 0,0 0 0 0 0,1 1 0 0 0,-1-1 0 0 0,0 0 0 0 0,1 0 0 0 0,-1 0 0 0 0,0 1 0 0 0,0-1 0 0 0,1 0 0 0 0,-1 1 0 0 0,0-1 0 0 0,0 0 0 0 0,1 1 0 0 0,-1-1 0 0 0,0 0 0 0 0,0 1 0 0 0,0-1 0 0 0,0 0 0 0 0,1 1 0 0 0,-1-1 0 0 0,0 1 0 0 0,0-1 0 0 0,3 12 265 0 0,-1-1-1 0 0,0 0 1 0 0,0 0 0 0 0,-2 1-1 0 0,1-1 1 0 0,-2 16 0 0 0,1 21 489 0 0,1-45-735 0 0,1 32 361 0 0,1-1 1 0 0,2 0-1 0 0,11 39 0 0 0,-15-71-404 0 0,0 1 1 0 0,0-1 0 0 0,0 0 0 0 0,0 1 0 0 0,1-1-1 0 0,-1 0 1 0 0,1 0 0 0 0,-1 0 0 0 0,1 0 0 0 0,3 3-1 0 0,6 2-9111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9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1 4199 0 0,'2'8'436'0'0,"-6"38"4554"0"0,0 40 2731 0 0,0-26-3540 0 0,-2-4-1340 0 0,4-38-1778 0 0,-2 25 0 0 0,-2 82 2650 0 0,3-73-2647 0 0,1-36-797 0 0,1 0-1 0 0,2 30 1 0 0,16 82-93 0 0,-16-124-292 0 0,-1-1 0 0 0,1 0 0 0 0,0 0 0 0 0,0 0 0 0 0,1 0 0 0 0,2 6 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9.5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80 7423 0 0,'-17'-16'9320'0'0,"25"12"-6397"0"0,-2 1-2295 0 0,2 0-1 0 0,-1 1 1 0 0,0 0-1 0 0,0 0 1 0 0,1 0 0 0 0,-1 1-1 0 0,14 0 1 0 0,55 4 1274 0 0,-27 1-1132 0 0,-24-5-259 0 0,0-1-1 0 0,0 0 1 0 0,-1-2 0 0 0,1-1-1 0 0,45-16 1 0 0,-54 15-423 0 0,4-1-627 0 0,-8 5-7287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8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1 161 6335 0 0,'0'0'486'0'0,"1"-2"-318"0"0,7-9 749 0 0,1-1 1 0 0,0 2 0 0 0,0 0-1 0 0,21-18 1 0 0,51-31 3036 0 0,-71 52-3791 0 0,-6 4-96 0 0,0 0 0 0 0,0 1 0 0 0,0-1 1 0 0,1 1-1 0 0,-1 0 0 0 0,1 0 0 0 0,5-1 0 0 0,2 1-13 0 0,-11 2-54 0 0,0 1 0 0 0,0-1 1 0 0,-1 0-1 0 0,1 1 1 0 0,0-1-1 0 0,0 1 0 0 0,0-1 1 0 0,-1 1-1 0 0,1-1 1 0 0,0 1-1 0 0,0-1 0 0 0,-1 1 1 0 0,1 0-1 0 0,0-1 1 0 0,-1 1-1 0 0,1 0 0 0 0,-1-1 1 0 0,1 1-1 0 0,-1 0 1 0 0,1 0-1 0 0,-1 0 0 0 0,0 0 1 0 0,1-1-1 0 0,-1 1 1 0 0,0 0-1 0 0,0 0 0 0 0,0 0 1 0 0,1 1-1 0 0,-1 4 0 0 0,0 0-1 0 0,0 0 1 0 0,-1 9-1 0 0,0-4 2 0 0,1 1 6 0 0,-1 4 19 0 0,0 1 1 0 0,2-1 0 0 0,2 17 0 0 0,1-9 226 0 0,2 0 0 0 0,0 0 0 0 0,2 0 0 0 0,14 30 0 0 0,-6-18 62 0 0,0 2 0 0 0,-2 0 0 0 0,-2 0 1 0 0,13 75-1 0 0,-10 32-37 0 0,-14-112-278 0 0,-1 1-1 0 0,-6 43 1 0 0,4-63 36 0 0,-2-1 0 0 0,1 0 0 0 0,-2 0 0 0 0,-6 14 0 0 0,0 0 450 0 0,11-26-350 0 0,-1 1 0 0 0,1-1 0 0 0,-1 1 1 0 0,1-1-1 0 0,0 0 0 0 0,0 1 0 0 0,0-1 1 0 0,0 1-1 0 0,0-1 0 0 0,0 1 0 0 0,0-1 1 0 0,0 0-1 0 0,0 1 0 0 0,1-1 0 0 0,-1 1 1 0 0,1-1-1 0 0,-1 0 0 0 0,2 3 1 0 0,-1-2 43 0 0,1 1 0 0 0,0-1 0 0 0,0 0 0 0 0,-1 0 0 0 0,1 0 1 0 0,0 0-1 0 0,1-1 0 0 0,-1 1 0 0 0,3 1 0 0 0,2 1-188 0 0,1 0 0 0 0,-1-1-1 0 0,1 0 1 0 0,0 0 0 0 0,12 2 0 0 0,4-1-5875 0 0,1-1-2121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9.9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0 537 2847 0 0,'1'1'214'0'0,"2"5"-60"0"0,-2-5 422 0 0,0 0 178 0 0,-1 0-635 0 0,1 0 1 0 0,0-1 0 0 0,0 1 0 0 0,0 0-1 0 0,0-1 1 0 0,0 1 0 0 0,0-1-1 0 0,0 1 1 0 0,0-1 0 0 0,0 1 0 0 0,0-1-1 0 0,0 0 1 0 0,0 0 0 0 0,0 1-1 0 0,1-1 1 0 0,-1 0 0 0 0,0 0 0 0 0,0 0-1 0 0,0 0 1 0 0,0 0 0 0 0,1-1-1 0 0,2 1 112 0 0,-1-1-1 0 0,0 0 1 0 0,0-1-1 0 0,0 1 1 0 0,0 0-1 0 0,0-1 1 0 0,2-2-1 0 0,10-6 860 0 0,0-2 0 0 0,-1 0 1 0 0,0 0-1 0 0,17-22 0 0 0,-7 5-44 0 0,23-40 0 0 0,-29 40-896 0 0,-2 0 1 0 0,-2-2 0 0 0,-1 1 0 0 0,-1-2 0 0 0,-1 0 0 0 0,-2 0-1 0 0,9-60 1 0 0,-18 57 181 0 0,-1 14 3396 0 0,-11 27-2119 0 0,7 0-1411 0 0,1 0-1 0 0,0 0 0 0 0,0 1 0 0 0,1-1 0 0 0,0 1 1 0 0,0-1-1 0 0,1 1 0 0 0,-4 13 0 0 0,-16 75 795 0 0,2 1-93 0 0,1-8 397 0 0,6-24 483 0 0,-7 70 0 0 0,12-73-1216 0 0,7-48-513 0 0,0 1 1 0 0,0 14-1 0 0,1-23-40 0 0,1 0 1 0 0,-1 1-1 0 0,1-1 0 0 0,0 0 1 0 0,0 0-1 0 0,1 0 0 0 0,-1-1 1 0 0,5 9-1 0 0,-6-12-27 0 0,0-1 0 0 0,1 1 0 0 0,-1 0 0 0 0,1-1 0 0 0,-1 1 0 0 0,1 0 0 0 0,-1-1 0 0 0,1 1-1 0 0,0-1 1 0 0,-1 1 0 0 0,1-1 0 0 0,-1 1 0 0 0,1-1 0 0 0,0 1 0 0 0,0-1 0 0 0,-1 0 0 0 0,1 1 0 0 0,0-1 0 0 0,0 0 0 0 0,-1 0 0 0 0,1 1 0 0 0,0-1 0 0 0,0 0 0 0 0,0 0 0 0 0,1 0 0 0 0,0-1-84 0 0,0 1 0 0 0,-1 0 0 0 0,1-1 0 0 0,0 0 0 0 0,0 1 0 0 0,-1-1 0 0 0,1 0 1 0 0,-1 0-1 0 0,1 0 0 0 0,-1 0 0 0 0,2-2 0 0 0,3-2-699 0 0,0 0-1 0 0,-1-1 1 0 0,0 0-1 0 0,6-9 1 0 0,0-1-6113 0 0,3-1-1814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0.2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90 1 2359 0 0,'-1'0'128'0'0,"0"0"-1"0"0,0 0 1 0 0,0 0-1 0 0,0-1 1 0 0,0 1-1 0 0,0 0 1 0 0,0 0-1 0 0,0 0 0 0 0,0 1 1 0 0,0-1-1 0 0,-1 0 1 0 0,-2 5 686 0 0,-1 1-1 0 0,1-1 1 0 0,1 1 0 0 0,-1 0 0 0 0,-2 7-1 0 0,-6 12 3726 0 0,2-5-1001 0 0,-9 27 1 0 0,17-40-3002 0 0,0 1 0 0 0,0-1 1 0 0,0 1-1 0 0,1 0 1 0 0,1-1-1 0 0,-1 1 0 0 0,2 11 1 0 0,0-9 60 0 0,-1-4-340 0 0,0 0 1 0 0,1 0 0 0 0,0 1-1 0 0,0-1 1 0 0,0 0-1 0 0,1 0 1 0 0,0 0 0 0 0,0 0-1 0 0,1-1 1 0 0,-1 1-1 0 0,6 7 1 0 0,-8-12-237 0 0,1-1 1 0 0,-1 1-1 0 0,1-1 0 0 0,-1 1 0 0 0,1 0 0 0 0,-1-1 1 0 0,1 1-1 0 0,0-1 0 0 0,0 1 0 0 0,-1-1 0 0 0,1 1 1 0 0,0-1-1 0 0,0 0 0 0 0,-1 1 0 0 0,1-1 0 0 0,0 0 1 0 0,0 0-1 0 0,0 1 0 0 0,-1-1 0 0 0,1 0 1 0 0,0 0-1 0 0,1 0 0 0 0,0 0 6 0 0,-1-1 0 0 0,1 1 0 0 0,-1-1 0 0 0,1 1 0 0 0,-1-1 0 0 0,1 0 0 0 0,-1 1 0 0 0,1-1 1 0 0,-1 0-1 0 0,0 0 0 0 0,2-1 0 0 0,2-3 46 0 0,0 0 1 0 0,0 0-1 0 0,0 0 1 0 0,5-8-1 0 0,1-4-41 0 0,0 0-1 0 0,-1-1 1 0 0,8-21 0 0 0,-14 30-35 0 0,-1-1 1 0 0,0 1 0 0 0,0-1 0 0 0,-1 0 0 0 0,0 0 0 0 0,-1 0-1 0 0,0 0 1 0 0,-1-13 0 0 0,0 21 23 0 0,0 0 0 0 0,-1 1 0 0 0,1-1 0 0 0,-1 1 0 0 0,1-1 0 0 0,-1 1 1 0 0,0-1-1 0 0,1 1 0 0 0,-1-1 0 0 0,0 1 0 0 0,0 0 0 0 0,0 0 0 0 0,0-1 0 0 0,0 1 0 0 0,0 0 0 0 0,0 0 0 0 0,0 0 0 0 0,-2-1 0 0 0,2 1-192 0 0,0 1 0 0 0,0-1 0 0 0,0 1 0 0 0,0-1-1 0 0,0 1 1 0 0,0-1 0 0 0,0 1 0 0 0,-1 0-1 0 0,1 0 1 0 0,0 0 0 0 0,-2-1 0 0 0,2 1-399 0 0,0 1 1 0 0,0-1-1 0 0,0 0 0 0 0,0 0 1 0 0,-1 1-1 0 0,1-1 1 0 0,0 0-1 0 0,0 1 1 0 0,0-1-1 0 0,0 1 0 0 0,1-1 1 0 0,-1 1-1 0 0,0 0 1 0 0,-1 0-1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0.6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1 6767 0 0,'-4'6'700'0'0,"-14"25"1706"0"0,13-19-120 0 0,-1 0 0 0 0,2 0 0 0 0,0 0 0 0 0,-4 18 0 0 0,6-18-1030 0 0,0 0 0 0 0,1 0 0 0 0,1 13 0 0 0,0-21-971 0 0,0 1 0 0 0,0 0 0 0 0,1 0 0 0 0,0-1 0 0 0,0 1 0 0 0,0-1 0 0 0,0 1 0 0 0,1-1 0 0 0,0 1 0 0 0,4 7 0 0 0,5-2 491 0 0,-10-9-508 0 0,1 0-48 0 0,1 0-172 0 0,0-1 0 0 0,-1 1 1 0 0,1 0-1 0 0,0-1 0 0 0,0 0 1 0 0,0 1-1 0 0,0-1 0 0 0,0 0 1 0 0,0 0-1 0 0,0-1 0 0 0,4 0 1 0 0,-1-1-278 0 0,0 1-1 0 0,0-1 1 0 0,-1 0 0 0 0,1-1 0 0 0,5-3 0 0 0,-1 1-527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1.1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107 64 3247 0 0,'1'-8'342'0'0,"0"6"-131"0"0,-1-1 0 0 0,0 0 0 0 0,0 0 0 0 0,0 0 0 0 0,-1 0 0 0 0,1 0 0 0 0,-2-5 932 0 0,-6-7 3015 0 0,7 14-3967 0 0,0 0-1 0 0,-1 0 1 0 0,1 0-1 0 0,0 0 1 0 0,-1 0-1 0 0,1 0 1 0 0,-1 0-1 0 0,1 0 1 0 0,-1 0-1 0 0,1 1 1 0 0,-1-1-1 0 0,1 1 1 0 0,-1-1-1 0 0,0 1 1 0 0,1 0-1 0 0,-1-1 1 0 0,1 1-1 0 0,-1 0 1 0 0,0 0-1 0 0,0 0 1 0 0,1 0-1 0 0,-1 1 1 0 0,1-1-1 0 0,-1 0 1 0 0,0 1-1 0 0,1-1 1 0 0,-1 1-1 0 0,1-1 1 0 0,-1 1-1 0 0,1 0 0 0 0,-1 0 1 0 0,1 0-1 0 0,-1 0 1 0 0,1 0-1 0 0,0 0 1 0 0,-1 0-1 0 0,-1 2 1 0 0,-2 5 267 0 0,0-1 0 0 0,1 1-1 0 0,0-1 1 0 0,0 1 0 0 0,1 1 0 0 0,0-1 0 0 0,0 0-1 0 0,1 1 1 0 0,0-1 0 0 0,1 1 0 0 0,0 0 0 0 0,0-1 0 0 0,1 1-1 0 0,0 0 1 0 0,0 0 0 0 0,1-1 0 0 0,0 1 0 0 0,4 13-1 0 0,-5-20-343 0 0,1 0 0 0 0,-1 0 0 0 0,1 0 0 0 0,0 0 0 0 0,0 0-1 0 0,0 0 1 0 0,0 0 0 0 0,0 0 0 0 0,1-1 0 0 0,-1 1-1 0 0,1 0 1 0 0,-1-1 0 0 0,1 1 0 0 0,3 2 0 0 0,-4-4-86 0 0,0 0 0 0 0,1 1 0 0 0,-1-1 0 0 0,0 0 0 0 0,1 1 0 0 0,-1-1 0 0 0,1 0 0 0 0,-1 0 0 0 0,1 0 0 0 0,-1 0 0 0 0,0-1 0 0 0,1 1 0 0 0,-1 0 0 0 0,1 0 0 0 0,-1-1 0 0 0,0 1 0 0 0,1-1 0 0 0,-1 0 0 0 0,0 1 0 0 0,1-1 0 0 0,-1 0 0 0 0,0 0 0 0 0,2-1 0 0 0,5-4-14 0 0,-1 0 0 0 0,1-1 0 0 0,-1 0-1 0 0,-1 0 1 0 0,11-15 0 0 0,25-44-863 0 0,-31 40 701 0 0,-11 25 458 0 0,-9 18 1008 0 0,6-10-1017 0 0,0 0 0 0 0,1 0 0 0 0,0 1 0 0 0,0-1 0 0 0,1 1 0 0 0,0-1-1 0 0,0 1 1 0 0,1 0 0 0 0,0-1 0 0 0,1 13 0 0 0,-1-19-285 0 0,0 1-1 0 0,1-1 0 0 0,-1 0 1 0 0,0 1-1 0 0,1-1 0 0 0,-1 0 0 0 0,1 1 1 0 0,-1-1-1 0 0,1 0 0 0 0,-1 0 1 0 0,1 0-1 0 0,0 0 0 0 0,0 1 1 0 0,0-1-1 0 0,-1 0 0 0 0,3 1 1 0 0,5 1-1636 0 0,0-3-4469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1.6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111 0 2471 0 0,'0'14'2084'0'0,"-2"24"2454"0"0,-2-1 0 0 0,-12 50-1 0 0,2-7-2074 0 0,-14 87 1988 0 0,-15 120 1999 0 0,39-210-5708 0 0,5-67-672 0 0,-1-1 1 0 0,2 1-1 0 0,-1-1 1 0 0,1 1-1 0 0,0-1 1 0 0,4 9-1 0 0,-5-16-70 0 0,-1 0 0 0 0,1 0 0 0 0,0-1 0 0 0,0 1 0 0 0,0 0 0 0 0,0-1 0 0 0,0 1 0 0 0,0 0 0 0 0,0-1 0 0 0,0 1 0 0 0,0-1 0 0 0,1 0 0 0 0,-1 1 0 0 0,1-1 0 0 0,-1 0 0 0 0,1 0 0 0 0,-1 0 0 0 0,1 0 0 0 0,0 0 0 0 0,-1 0 0 0 0,1-1 0 0 0,0 1 0 0 0,0-1 0 0 0,-1 1 0 0 0,1-1 0 0 0,0 1 0 0 0,0-1 0 0 0,0 0 0 0 0,0 0 0 0 0,0 0 0 0 0,0 0 0 0 0,0 0 0 0 0,-1 0 0 0 0,1-1 0 0 0,0 1 0 0 0,0-1 0 0 0,0 1 0 0 0,0-1 0 0 0,-1 0 0 0 0,1 1 0 0 0,0-1 0 0 0,-1 0 0 0 0,1 0 0 0 0,-1 0 0 0 0,1-1 0 0 0,-1 1 0 0 0,1 0 0 0 0,-1 0 0 0 0,0-1 0 0 0,1 1 0 0 0,-1-1 0 0 0,1-2 0 0 0,8-10-470 0 0,-1 0-1 0 0,-1 0 1 0 0,0-1 0 0 0,-1 0-1 0 0,-1-1 1 0 0,0 1-1 0 0,-1-1 1 0 0,4-26 0 0 0,-7 16-8989 0 0,-2 11 1199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2.0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31 5039 0 0,'-3'5'4413'0'0,"3"-5"-4153"0"0,0 0-1 0 0,0 5 4154 0 0,1-4-4153 0 0,12 6 3726 0 0,-7-6-3184 0 0,0 0 0 0 0,0 0 0 0 0,10 1 0 0 0,2-2-34 0 0,0-1 0 0 0,0-1 0 0 0,0 0 0 0 0,0-1 0 0 0,0-1 0 0 0,22-8 0 0 0,-16-2-563 0 0,-18 9-154 0 0,11-5 54 0 0</inkml:trace>
  <inkml:trace contextRef="#ctx0" brushRef="#br0" timeOffset="1">479 69 6127 0 0,'-17'53'3564'0'0,"5"-13"4422"0"0,-7 46-1 0 0,18-74-6717 0 0,2-8-3682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2.4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0 6911 0 0,'0'0'528'0'0,"0"9"1496"0"0,-1 2-58 0 0,-4 87 8530 0 0,5-80-9112 0 0,1 0 0 0 0,0-1 0 0 0,7 28-1 0 0,-7-41-1175 0 0,0-1-1 0 0,1 1 0 0 0,-1 0 1 0 0,1-1-1 0 0,0 1 0 0 0,0-1 0 0 0,0 0 1 0 0,0 0-1 0 0,0 0 0 0 0,1 0 1 0 0,-1 0-1 0 0,7 5 0 0 0,-8-7-166 0 0,1 0 0 0 0,-1 0-1 0 0,1 0 1 0 0,0 0 0 0 0,-1 0 0 0 0,1 0-1 0 0,0 0 1 0 0,0-1 0 0 0,0 1 0 0 0,0-1-1 0 0,0 1 1 0 0,0-1 0 0 0,0 0-1 0 0,-1 0 1 0 0,1 0 0 0 0,0 0 0 0 0,0 0-1 0 0,0 0 1 0 0,0 0 0 0 0,0-1 0 0 0,0 1-1 0 0,0-1 1 0 0,0 1 0 0 0,0-1 0 0 0,-1 0-1 0 0,4-2 1 0 0,-1 1-94 0 0,0 0 0 0 0,0 0-1 0 0,0 0 1 0 0,0-1 0 0 0,-1 0 0 0 0,1 0 0 0 0,-1 0-1 0 0,0 0 1 0 0,0-1 0 0 0,0 1 0 0 0,0-1 0 0 0,-1 1-1 0 0,1-1 1 0 0,-1 0 0 0 0,0 0 0 0 0,0 0 0 0 0,-1-1-1 0 0,1 1 1 0 0,0-5 0 0 0,-1 6 37 0 0,-1 0 1 0 0,1 0-1 0 0,-1 0 0 0 0,0 0 1 0 0,0 0-1 0 0,0 1 1 0 0,0-1-1 0 0,-1 0 0 0 0,1 0 1 0 0,-1 0-1 0 0,0 0 0 0 0,0 1 1 0 0,0-1-1 0 0,0 0 0 0 0,0 1 1 0 0,-1-1-1 0 0,1 1 1 0 0,-1-1-1 0 0,1 1 0 0 0,-1 0 1 0 0,0 0-1 0 0,0-1 0 0 0,0 1 1 0 0,0 1-1 0 0,0-1 0 0 0,-1 0 1 0 0,1 0-1 0 0,-1 1 0 0 0,1-1 1 0 0,-1 1-1 0 0,1 0 1 0 0,-1 0-1 0 0,0 0 0 0 0,0 0 1 0 0,1 1-1 0 0,-4-2 0 0 0,5 2-398 0 0,-10-1-1239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2.9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 0 8231 0 0,'0'0'1036'0'0,"4"8"1159"0"0,-2-2-1340 0 0,0 0-1 0 0,0 0 1 0 0,-1-1 0 0 0,1 1-1 0 0,-2 0 1 0 0,1 0 0 0 0,-1 0 0 0 0,0 0-1 0 0,0 9 1 0 0,-3 7 1585 0 0,-7 26 0 0 0,7-31-1470 0 0,-4 8 360 0 0,-17 42 1 0 0,2-4 904 0 0,13-39-1376 0 0,-3 16 139 0 0,12-39-874 0 0,6-7-93 0 0,15-20-141 0 0,-2 0 0 0 0,26-46 1 0 0,-4-9-882 0 0,7-11-41 0 0,-47 89 1030 0 0,11-8 20 0 0,-12 11 7 0 0,0-1 0 0 0,0 1 0 0 0,0 0 0 0 0,1 0-1 0 0,-1 0 1 0 0,0 0 0 0 0,0 0 0 0 0,1 0 0 0 0,-1-1 0 0 0,0 1 0 0 0,0 0 0 0 0,1 0-1 0 0,-1 0 1 0 0,0 0 0 0 0,0 0 0 0 0,1 0 0 0 0,-1 0 0 0 0,0 0 0 0 0,0 0-1 0 0,1 0 1 0 0,-1 0 0 0 0,0 0 0 0 0,0 0 0 0 0,1 0 0 0 0,-1 1 0 0 0,0-1 0 0 0,0 0-1 0 0,1 0 1 0 0,-1 0 0 0 0,0 0 0 0 0,0 0 0 0 0,1 0 0 0 0,-1 1 0 0 0,0-1 0 0 0,0 0-1 0 0,0 0 1 0 0,0 0 0 0 0,1 1 0 0 0,5 13 714 0 0,-1 17-228 0 0,-5-6-500 0 0,3 67 54 0 0,-2-79-59 0 0,1 0 1 0 0,0 0 0 0 0,1-1 0 0 0,1 1-1 0 0,5 13 1 0 0,-7-22-286 0 0,0 0 0 0 0,1 0 1 0 0,-1 1-1 0 0,1-2 0 0 0,0 1 0 0 0,0 0 0 0 0,0 0 0 0 0,0-1 1 0 0,5 4-1 0 0,-6-5-110 0 0,0-1 0 0 0,0 1 0 0 0,1-1 1 0 0,-1 0-1 0 0,0 0 0 0 0,0 0 0 0 0,1 0 1 0 0,-1 0-1 0 0,1 0 0 0 0,-1 0 0 0 0,1-1 1 0 0,-1 1-1 0 0,1-1 0 0 0,0 0 0 0 0,-1 0 1 0 0,1 0-1 0 0,-1 0 0 0 0,4-1 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29.7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2 673 6967 0 0,'0'0'1362'0'0,"0"2"-1028"0"0,-2 2-517 0 0,2-3 378 0 0,0-1 0 0 0,0 0 0 0 0,0 1 1 0 0,0-1-1 0 0,5 9 7295 0 0,-4-9-7127 0 0,0 0 0 0 0,0 0 0 0 0,0 0 0 0 0,1 0 0 0 0,-1 0 0 0 0,0 0 0 0 0,0 0 0 0 0,0-1 0 0 0,0 1 0 0 0,0 0 0 0 0,1-1 0 0 0,0-1-44 0 0,1-1-1 0 0,-1 1 1 0 0,0 0 0 0 0,0-1-1 0 0,0 0 1 0 0,0 1 0 0 0,0-1 0 0 0,0 0-1 0 0,-1 0 1 0 0,0 0 0 0 0,1 0-1 0 0,0-3 1 0 0,10-44 1168 0 0,-10 36-1181 0 0,26-156 1170 0 0,-6 33-1047 0 0,-4 62-218 0 0,-11 48 24 0 0,8-48 0 0 0,-14 69-167 0 0,0 1-1 0 0,1 0 1 0 0,0 0-1 0 0,-1 0 1 0 0,2 0-1 0 0,-1 0 1 0 0,0 1-1 0 0,1-1 1 0 0,0 1-1 0 0,7-8 1 0 0,7-14 404 0 0,-16 25-452 0 0,0 0-1 0 0,-1 0 1 0 0,1 0 0 0 0,0 0-1 0 0,0 0 1 0 0,0 0 0 0 0,0 1-1 0 0,-1-1 1 0 0,1 0 0 0 0,1 0-1 0 0,-1 1 1 0 0,0-1 0 0 0,0 0-1 0 0,0 1 1 0 0,0-1 0 0 0,0 1-1 0 0,0 0 1 0 0,1-1 0 0 0,-1 1-1 0 0,0 0 1 0 0,0 0 0 0 0,1 0-1 0 0,-1-1 1 0 0,0 1 0 0 0,0 1-1 0 0,1-1 1 0 0,-1 0 0 0 0,0 0-1 0 0,0 0 1 0 0,1 1 0 0 0,-1-1-1 0 0,0 0 1 0 0,0 1 0 0 0,0-1-1 0 0,0 1 1 0 0,0 0 0 0 0,2 0-1 0 0,5 4 207 0 0,0 0-1 0 0,0 1 1 0 0,13 13 0 0 0,-11-10-148 0 0,15 11-78 0 0,-9-8 0 0 0,0 1 0 0 0,-1 0 0 0 0,21 27 0 0 0,-25-28 0 0 0,-1 0 0 0 0,16 12 0 0 0,-14-13 0 0 0,26 25 0 0 0,-33-32 0 0 0,-2-2-17 0 0,-2-2-65 0 0,-12-4-1579 0 0,-3-3-720 0 0,-5-3-6526 0 0,5 5 371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0.1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5671 0 0,'3'5'132'0'0,"0"-1"0"0"0,0 0 0 0 0,-1 0 0 0 0,1 1 0 0 0,-1-1-1 0 0,-1 1 1 0 0,4 10 0 0 0,1 2 1649 0 0,30 86 8121 0 0,9 54-3095 0 0,-35-119-5600 0 0,-4-18-841 0 0,21 70 201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14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5439 0 0,'0'0'416'0'0,"2"1"-272"0"0,4 4 93 0 0,0 0 1 0 0,0 0-1 0 0,0 0 0 0 0,-1 1 0 0 0,0 0 0 0 0,0 0 0 0 0,-1 0 0 0 0,0 0 0 0 0,0 1 0 0 0,6 12 0 0 0,-6-12 138 0 0,1 0 0 0 0,1-1-1 0 0,-1 1 1 0 0,1-1-1 0 0,0-1 1 0 0,0 1-1 0 0,14 8 1 0 0,11 12 1000 0 0,-21-18-737 0 0,1 0-1 0 0,0 0 0 0 0,1-1 1 0 0,15 7-1 0 0,8 6 662 0 0,-21-13-700 0 0,1 0 1 0 0,-1 0 0 0 0,1-1 0 0 0,18 4 0 0 0,61 11 2654 0 0,-90-20-3026 0 0,1-1 1 0 0,-1 1-1 0 0,0-1 1 0 0,0 0-1 0 0,0 0 0 0 0,1-1 1 0 0,-1 1-1 0 0,0-1 1 0 0,0 0-1 0 0,0 0 1 0 0,0 0-1 0 0,0-1 1 0 0,0 0-1 0 0,0 1 0 0 0,-1-1 1 0 0,1 0-1 0 0,-1-1 1 0 0,1 1-1 0 0,-1-1 1 0 0,0 1-1 0 0,0-1 0 0 0,0 0 1 0 0,0 0-1 0 0,0 0 1 0 0,-1-1-1 0 0,4-4 1 0 0,2-18 487 0 0,-7 25-711 0 0,-1 0 0 0 0,0 0 0 0 0,1 0 1 0 0,-1 0-1 0 0,0 0 0 0 0,0 0 0 0 0,0 0 1 0 0,0 0-1 0 0,0-1 0 0 0,0 1 0 0 0,0 0 1 0 0,0 0-1 0 0,0 0 0 0 0,-1 0 0 0 0,1 0 1 0 0,0 0-1 0 0,-1 0 0 0 0,1 0 0 0 0,-1 0 1 0 0,1 0-1 0 0,-1 0 0 0 0,1 0 0 0 0,-1 0 1 0 0,0 0-1 0 0,1 1 0 0 0,-1-1 0 0 0,0 0 1 0 0,-1-1-1 0 0,-1-1 0 0 0,2 2-4 0 0,0-1-1 0 0,0 0 1 0 0,0 1-1 0 0,0-1 1 0 0,0 0 0 0 0,1 0-1 0 0,-1 1 1 0 0,1-1-1 0 0,-1 0 1 0 0,1 0-1 0 0,0 0 1 0 0,-1 0 0 0 0,1 0-1 0 0,1-2 1 0 0,-4-17-159 0 0,-8-5-717 0 0,8 20 275 0 0,0 0 0 0 0,0-1 0 0 0,1 0 0 0 0,-2-8 0 0 0,-3-14-6089 0 0,-4-1-1958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0.6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1 5039 0 0,'0'0'388'0'0,"10"2"3467"0"0,-6 1-2996 0 0,0-1 0 0 0,0 1 0 0 0,0 0-1 0 0,-1 1 1 0 0,1-1 0 0 0,-1 1 0 0 0,0-1 0 0 0,0 1 0 0 0,4 6 0 0 0,-2-2 111 0 0,-1 0 0 0 0,-1 0 1 0 0,1 1-1 0 0,3 14 0 0 0,-2 0-17 0 0,-1 0 0 0 0,-1 0 0 0 0,-1 27 0 0 0,-2-24-289 0 0,-1-1 0 0 0,-8 46 0 0 0,-18 49 1095 0 0,16-75-1044 0 0,-10 50 553 0 0,10-56-1047 0 0,-7 22 57 0 0,15-55-278 0 0,6-11 0 0 0,-1-1 0 0 0,-1 0 0 0 0,1 0 0 0 0,0-12 0 0 0,4-15 0 0 0,4-1 0 0 0,2-13 0 0 0,3 0 0 0 0,30-66 0 0 0,-26 74 0 0 0,13-26 0 0 0,68-104 0 0 0,-98 165 0 0 0,-1 3 0 0 0,-1 0 0 0 0,1 0 0 0 0,0-1 0 0 0,-1 1 0 0 0,1 0 0 0 0,0 0 0 0 0,0 1 0 0 0,0-1 0 0 0,0 0 0 0 0,0 0 0 0 0,0 0 0 0 0,0 0 0 0 0,0 1 0 0 0,0-1 0 0 0,0 1 0 0 0,0-1 0 0 0,3 0 0 0 0,-4 1 0 0 0,1-1 0 0 0,-1 1 0 0 0,1 0 0 0 0,0 0 0 0 0,-1 0 0 0 0,1-1 0 0 0,-1 1 0 0 0,1 0 0 0 0,0 0 0 0 0,-1 0 0 0 0,1 0 0 0 0,0 0 0 0 0,-1 0 0 0 0,1 1 0 0 0,0-1 0 0 0,-1 0 0 0 0,1 0 0 0 0,-1 0 0 0 0,1 1 0 0 0,0-1 0 0 0,-1 0 0 0 0,1 0 0 0 0,0 1 0 0 0,0 1 0 0 0,1-1 0 0 0,-1 0 0 0 0,0 0 0 0 0,0 1 0 0 0,0-1 0 0 0,0 1 0 0 0,0-1 0 0 0,1 3 0 0 0,1 2 0 0 0,0 0 0 0 0,-1 1 0 0 0,2 9 0 0 0,31 167 0 0 0,-30-160 0 0 0,11 50 0 0 0,-15-70-93 0 0,-1-1 0 0 0,1 0 0 0 0,0 0-1 0 0,0 0 1 0 0,0 0 0 0 0,0 0 0 0 0,0 0 0 0 0,1 0 0 0 0,-1 0 0 0 0,1 0-1 0 0,-1 0 1 0 0,1-1 0 0 0,-1 1 0 0 0,1 0 0 0 0,0-1 0 0 0,0 0-1 0 0,0 1 1 0 0,0-1 0 0 0,0 0 0 0 0,0 0 0 0 0,4 1 0 0 0,-4-1-71 0 0,1-1 0 0 0,0 0-1 0 0,0 0 1 0 0,-1 0 0 0 0,1 0 0 0 0,0 0 0 0 0,0 0 0 0 0,-1-1 0 0 0,1 1 0 0 0,0-1 0 0 0,-1 0 0 0 0,1 0 0 0 0,-1 0 0 0 0,1 0 0 0 0,-1 0 0 0 0,1 0-1 0 0,3-4 1 0 0,27-18-6577 0 0,-12 6-1633 0 0,-11 8 2844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1.2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89 56 7423 0 0,'-4'3'893'0'0,"-1"-1"0"0"0,1 1 0 0 0,0 0-1 0 0,1 0 1 0 0,-1 0 0 0 0,0 1-1 0 0,1-1 1 0 0,0 1 0 0 0,-1 0-1 0 0,2 0 1 0 0,-5 6 0 0 0,1 2 788 0 0,0 1 0 0 0,-6 18 0 0 0,11-28-1522 0 0,-3 8 529 0 0,1 1 0 0 0,0 0 0 0 0,0 0-1 0 0,0 15 1 0 0,2-22-425 0 0,1 1 0 0 0,0-1-1 0 0,0 1 1 0 0,1-1 0 0 0,0 0 0 0 0,0 1-1 0 0,0-1 1 0 0,0 0 0 0 0,1 0-1 0 0,0 0 1 0 0,0 0 0 0 0,3 6-1 0 0,3 2 359 0 0,0-1 63 0 0,13 18 0 0 0,-18-27-631 0 0,-1 0 0 0 0,1 0 0 0 0,0 0-1 0 0,1-1 1 0 0,-1 1 0 0 0,0-1 0 0 0,1 0 0 0 0,-1 0 0 0 0,8 3 0 0 0,-9-4-49 0 0,0-1 0 0 0,1 1 0 0 0,-1-1 0 0 0,0 0 0 0 0,0 0 0 0 0,0 0-1 0 0,0 0 1 0 0,1 0 0 0 0,-1 0 0 0 0,0-1 0 0 0,0 1 0 0 0,3-2 0 0 0,21-9 2 0 0,-20 8-6 0 0,0-1 0 0 0,-1 0 0 0 0,0 0 0 0 0,1 0 0 0 0,-2-1 0 0 0,1 1 0 0 0,0-1 0 0 0,-1 0 0 0 0,0-1 0 0 0,6-10 0 0 0,-3 3 0 0 0,0 0 0 0 0,-2 0 0 0 0,8-27 0 0 0,-12 36 0 0 0,0 0 0 0 0,0 0 0 0 0,0 0 0 0 0,-1 0 0 0 0,0 0 0 0 0,0 0-1 0 0,0 0 1 0 0,0 0 0 0 0,0 0 0 0 0,-1 0 0 0 0,0 0 0 0 0,0 0 0 0 0,-3-6 0 0 0,3 7-11 0 0,0 1 1 0 0,0-1-1 0 0,-1 1 0 0 0,1 0 1 0 0,-1 0-1 0 0,0 0 0 0 0,0 0 1 0 0,0 0-1 0 0,0 0 0 0 0,0 0 1 0 0,0 1-1 0 0,0-1 0 0 0,0 1 0 0 0,-1-1 1 0 0,1 1-1 0 0,-1 0 0 0 0,1 0 1 0 0,-1 0-1 0 0,1 0 0 0 0,-1 1 1 0 0,-3-2-1 0 0,-48-6-6988 0 0,49 5 3011 0 0,0-2 2823 0 0,2-1-3130 0 0,3 4 3729 0 0,0-1 0 0 0,0 1 0 0 0,0-1-1 0 0,0 0 1 0 0,1 1 0 0 0,-1-1 0 0 0,1 1 0 0 0,-1-1 0 0 0,1 1 0 0 0,0-1 0 0 0,0 1 0 0 0,0 0 0 0 0,0-1 0 0 0,1 1-1 0 0,-1 0 1 0 0,3-3 0 0 0,3-4-535 0 0,1 0 0 0 0,16-13 0 0 0,-2 1 1111 0 0,-21 19 27 0 0,0 1 0 0 0,0 0 0 0 0,0 0 0 0 0,1 0-1 0 0,-1 0 1 0 0,0 0 0 0 0,1 0 0 0 0,-1 0 0 0 0,1 1-1 0 0,-1-1 1 0 0,1 0 0 0 0,-1 1 0 0 0,1-1 0 0 0,-1 1-1 0 0,1 0 1 0 0,-1-1 0 0 0,1 1 0 0 0,0 0-1 0 0,1 0 1 0 0,-1 0 57 0 0,1 1 0 0 0,-1-1 0 0 0,1 1 0 0 0,-1-1-1 0 0,0 1 1 0 0,1 0 0 0 0,-1 0 0 0 0,0 0 0 0 0,0 1 0 0 0,0-1-1 0 0,3 2 1 0 0,1 3 374 0 0,0-1-1 0 0,-1 0 0 0 0,0 1 1 0 0,0 0-1 0 0,0 0 1 0 0,0 1-1 0 0,3 7 1 0 0,1 5 1254 0 0,0 1 1 0 0,-1 0 0 0 0,-2 0-1 0 0,0 0 1 0 0,4 27 0 0 0,8 107 6599 0 0,-16-125-6965 0 0,4 6 1642 0 0,2-54-2132 0 0,14-105-779 0 0,-14 65-73 0 0,27-91-1 0 0,-31 139-14 0 0,0 0 0 0 0,8-14 0 0 0,-10 22-107 0 0,-1 3-447 0 0,6-1-2321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2.4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0 698 12175 0 0,'1'2'943'0'0,"7"19"627"0"0,-1 0 1 0 0,-1 1-1 0 0,-1 0 1 0 0,4 34-1 0 0,0 94 5117 0 0,-5-68-3798 0 0,-4-58-2101 0 0,0-17-503 0 0,0 1 1 0 0,0-1-1 0 0,1 0 0 0 0,2 14 0 0 0,0-16-278 0 0,-3-4-7 0 0,0-1 0 0 0,0 0 0 0 0,0 0 0 0 0,1 0 0 0 0,-1 0 0 0 0,0 0 0 0 0,0 0 0 0 0,0 0 0 0 0,0 0 0 0 0,0 0 0 0 0,1 0 0 0 0,-1 0 0 0 0,0 0 0 0 0,0 0 0 0 0,0 0 0 0 0,0 0 0 0 0,0 0 0 0 0,1 0 0 0 0,-1 0 0 0 0,0 0 0 0 0,0 0 0 0 0,0 0 0 0 0,0 0 0 0 0,0 0 0 0 0,0 0 0 0 0,1 0 0 0 0,-1 0 0 0 0,0-1 0 0 0,0 1 0 0 0,0 0 0 0 0,0 0 0 0 0,0 0 0 0 0,0 0 0 0 0,0 0 0 0 0,0 0 0 0 0,1 0 0 0 0,-1 0 0 0 0,0-1 0 0 0,0 1 0 0 0,0 0 0 0 0,0 0 0 0 0,0 0 0 0 0,0 0 0 0 0,0 0 0 0 0,0 0 0 0 0,0-1 0 0 0,0 1 0 0 0,0 0 0 0 0,0 0 0 0 0,2-6 0 0 0,10-43 0 0 0,9-92 0 0 0,-6 32 0 0 0,-10 80 0 0 0,14-64 0 0 0,-19 91 0 0 0,1 0 0 0 0,0 1 0 0 0,-1-1 0 0 0,1 1 0 0 0,0-1 0 0 0,0 1 0 0 0,0-1 0 0 0,0 1 0 0 0,0-1 0 0 0,0 1 0 0 0,0 0 0 0 0,0 0 0 0 0,3-2 0 0 0,-4 2 0 0 0,0 1 0 0 0,1 0 0 0 0,-1 0 0 0 0,0 0 0 0 0,0 0 0 0 0,1 0 0 0 0,-1-1 0 0 0,0 1 0 0 0,0 0 0 0 0,1 0 0 0 0,-1 0 0 0 0,0 0 0 0 0,1 0 0 0 0,-1 0 0 0 0,0 0 0 0 0,0 0 0 0 0,1 0 0 0 0,-1 0 0 0 0,0 0 0 0 0,0 0 0 0 0,1 0 0 0 0,-1 0 0 0 0,0 0 0 0 0,1 1 0 0 0,-1-1 0 0 0,0 0 0 0 0,0 0 0 0 0,0 0 0 0 0,1 0 0 0 0,-1 0 0 0 0,0 1 0 0 0,0-1 0 0 0,1 0 0 0 0,-1 0 0 0 0,0 0 0 0 0,0 1 0 0 0,0-1 0 0 0,0 0 0 0 0,1 0 0 0 0,-1 0 0 0 0,0 1 0 0 0,0-1 0 0 0,0 0 0 0 0,0 0 0 0 0,0 1 0 0 0,0-1 0 0 0,0 1 0 0 0,3 7 0 0 0,0 1 0 0 0,-1 0 0 0 0,1 12 0 0 0,-2-17 0 0 0,7 114 0 0 0,-5-56 0 0 0,-2-39 0 0 0,-1-13 0 0 0,1 0 0 0 0,0 0 0 0 0,0 0 0 0 0,5 20 0 0 0,-2-25 0 0 0,-3-5 0 0 0,-1 0 0 0 0,0 0 0 0 0,1 0 0 0 0,-1 0 0 0 0,0 0 0 0 0,1 0 0 0 0,-1 0 0 0 0,1 0 0 0 0,-1 0 0 0 0,0 0 0 0 0,1 0 0 0 0,-1 0 0 0 0,1 0 0 0 0,-1 0 0 0 0,0 0 0 0 0,1 0 0 0 0,-1 0 0 0 0,1 0 0 0 0,-1-1 0 0 0,0 1 0 0 0,1 0 0 0 0,-1 0 0 0 0,0 0 0 0 0,1-1 0 0 0,-1 1 0 0 0,0 0 0 0 0,0 0 0 0 0,1-1 0 0 0,-1 1 0 0 0,0 0 0 0 0,0-1 0 0 0,1 1 0 0 0,-1 0 0 0 0,0-1 0 0 0,0 0 0 0 0,4-3 0 0 0,-1-1 0 0 0,0 0 0 0 0,0 0 0 0 0,-1 0 0 0 0,1 0 0 0 0,-1 0 0 0 0,0-1 0 0 0,2-8 0 0 0,0-6 0 0 0,1-23 0 0 0,0 3 0 0 0,3-14 0 0 0,-3 19 0 0 0,1 0 0 0 0,12-35 0 0 0,-14 61 0 0 0,-3 9 0 0 0,-1 0 0 0 0,0-1 0 0 0,1 1 0 0 0,-1-1 0 0 0,0 1 0 0 0,1 0 0 0 0,-1-1 0 0 0,1 1 0 0 0,-1 0 0 0 0,0 0 0 0 0,1-1 0 0 0,-1 1 0 0 0,1 0 0 0 0,-1 0 0 0 0,1 0 0 0 0,-1-1 0 0 0,1 1 0 0 0,-1 0 0 0 0,1 0 0 0 0,0 0 0 0 0,-1 0 0 0 0,1 0 0 0 0,-1 0 0 0 0,1 0 0 0 0,-1 0 0 0 0,1 0 0 0 0,-1 0 0 0 0,1 0 0 0 0,-1 1 0 0 0,1-1 0 0 0,-1 0 0 0 0,1 0 0 0 0,-1 0 0 0 0,1 1 0 0 0,-1-1 0 0 0,0 0 0 0 0,1 1 0 0 0,-1-1 0 0 0,1 0 0 0 0,-1 1 0 0 0,0-1 0 0 0,1 1 0 0 0,0-1 0 0 0,2 4 0 0 0,0-1 0 0 0,-1 1 0 0 0,1 0 0 0 0,-1-1 0 0 0,1 1 0 0 0,-1 0 0 0 0,0 0 0 0 0,-1 1 0 0 0,1-1 0 0 0,1 7 0 0 0,2 4 0 0 0,-1-6 0 0 0,-1 0 0 0 0,-1-1 0 0 0,0 1 0 0 0,0 0 0 0 0,-1 1 0 0 0,0-1 0 0 0,0 18 0 0 0,-1-22 0 0 0,0-1 0 0 0,1 1 0 0 0,0 0 0 0 0,0 0 0 0 0,0 0 0 0 0,0-1 0 0 0,1 1 0 0 0,-1-1 0 0 0,1 1 0 0 0,1-1 0 0 0,-1 0 0 0 0,0 1 0 0 0,1-1 0 0 0,0-1 0 0 0,6 7 0 0 0,11 22 0 0 0,-17-26 0 0 0,1 0 0 0 0,0 0 0 0 0,0-1 0 0 0,0 1 0 0 0,0-1 0 0 0,1 0 0 0 0,6 5 0 0 0,0 1 0 0 0,-10-10 0 0 0,0 0 0 0 0,0 0 0 0 0,0 0 0 0 0,0 0 0 0 0,0 0 0 0 0,0 0 0 0 0,0 0 0 0 0,0 0 0 0 0,1-1 0 0 0,-1 1 0 0 0,0-1 0 0 0,0 1 0 0 0,1 0 0 0 0,-1-1 0 0 0,0 0 0 0 0,1 1 0 0 0,0-1 0 0 0,10 4 0 0 0,-11-4 0 0 0,0 1 0 0 0,0-1 0 0 0,0 0 0 0 0,0 1 0 0 0,0-1 0 0 0,1 0 0 0 0,-1 0 0 0 0,0 1 0 0 0,0-1 0 0 0,0 0 0 0 0,0 0 0 0 0,1 0 0 0 0,0-1 0 0 0,0 0 0 0 0,1 0 0 0 0,-1 0 0 0 0,0 0 0 0 0,1 0 0 0 0,-1-1 0 0 0,0 1 0 0 0,0-1 0 0 0,0 1 0 0 0,0-1 0 0 0,2-3 0 0 0,2 0 0 0 0,-1-1 0 0 0,0 0 0 0 0,-1 0 0 0 0,1-1 0 0 0,-1 1 0 0 0,-1-1 0 0 0,1 0 0 0 0,-1 0 0 0 0,0 0 0 0 0,-1 0 0 0 0,0-1 0 0 0,0 1 0 0 0,0-1 0 0 0,-1 1 0 0 0,1-12 0 0 0,-1-16 0 0 0,0 26 0 0 0,0 1 0 0 0,-1 0 0 0 0,-1 0 0 0 0,0-10 0 0 0,-2-3 0 0 0,2 15 0 0 0,0 0 0 0 0,0-1 0 0 0,0 1 0 0 0,-1 0 0 0 0,0 0 0 0 0,0 0 0 0 0,-6-11 0 0 0,6 12 0 0 0,0 0 0 0 0,0 0 0 0 0,0 0 0 0 0,0 0 0 0 0,-1-10 0 0 0,3 12 0 0 0,-1-1 0 0 0,1 0 0 0 0,-1 0 0 0 0,0 1 0 0 0,-1-1 0 0 0,1 1 0 0 0,-1-1 0 0 0,1 1 0 0 0,-1-1 0 0 0,0 1 0 0 0,0 0 0 0 0,-5-5 0 0 0,1 6 0 0 0,3 3 0 0 0,1 1 0 0 0,0-1 0 0 0,0 0 0 0 0,0 1 0 0 0,0-1 0 0 0,0 1 0 0 0,0-1 0 0 0,1 1 0 0 0,-1 0 0 0 0,0 0 0 0 0,1 0 0 0 0,0 0 0 0 0,-1 0 0 0 0,1 0 0 0 0,-2 4 0 0 0,-14 38 0 0 0,15-38 0 0 0,-8 24 0 0 0,1 1 0 0 0,2 0 0 0 0,1 1 0 0 0,1 0 0 0 0,0 56 0 0 0,6-66 0 0 0,6 31 0 0 0,-7-51 0 0 0,1 0 0 0 0,0 0 0 0 0,-1 0 0 0 0,1 0 0 0 0,0 0 0 0 0,0 0 0 0 0,3 3 0 0 0,-4-4 0 0 0,0-1 0 0 0,1 1 0 0 0,-1-1 0 0 0,0 0 0 0 0,1 1 0 0 0,-1-1 0 0 0,0 0 0 0 0,1 1 0 0 0,-1-1 0 0 0,0 0 0 0 0,1 0 0 0 0,-1 1 0 0 0,1-1 0 0 0,-1 0 0 0 0,1 0 0 0 0,-1 0 0 0 0,1 0 0 0 0,-1 0 0 0 0,1 0 0 0 0,-1 0 0 0 0,0 1 0 0 0,1-1 0 0 0,-1 0 0 0 0,1-1 0 0 0,-1 1 0 0 0,1 0 0 0 0,-1 0 0 0 0,1 0 0 0 0,-1 0 0 0 0,1 0 0 0 0,-1 0 0 0 0,1-1 0 0 0,-1 1 0 0 0,0 0 0 0 0,1 0 0 0 0,-1 0 0 0 0,1-1 0 0 0,-1 1 0 0 0,0 0 0 0 0,1-1 0 0 0,-1 1 0 0 0,0 0 0 0 0,1-1 0 0 0,-1 1 0 0 0,1-1 0 0 0,-1 1 0 0 0,3-4 0 0 0,1 0 0 0 0,-1 0 0 0 0,0 0 0 0 0,0 0 0 0 0,-1 0 0 0 0,1 0 0 0 0,3-9 0 0 0,9-34 0 0 0,-6 4 0 0 0,-8 34 0 0 0,0-1 0 0 0,1 1 0 0 0,1 0 0 0 0,-1-1 0 0 0,8-14 0 0 0,-6 17 0 0 0,-2 1 0 0 0,1 1 0 0 0,0 0 0 0 0,1 0 0 0 0,-1 0 0 0 0,1 0 0 0 0,0 1 0 0 0,5-6 0 0 0,-8 11 0 0 0,1 0 0 0 0,-1-1 0 0 0,0 1 0 0 0,0 0 0 0 0,0 0 0 0 0,0 0 0 0 0,0 0 0 0 0,0 1 0 0 0,0-1 0 0 0,0 0 0 0 0,0 0 0 0 0,0 0 0 0 0,-1 1 0 0 0,2 0 0 0 0,1 16 0 0 0,1 6 0 0 0,-2-20 0 0 0,-1 0 0 0 0,0 0 0 0 0,-1 0 0 0 0,2 9 0 0 0,-2-9 0 0 0,0 0 0 0 0,1 0 0 0 0,-1 0 0 0 0,1 0 0 0 0,3 7 0 0 0,0 2 0 0 0,-4-12 0 0 0,1 0 0 0 0,-1 0 0 0 0,0 1 0 0 0,1-1 0 0 0,-1 0 0 0 0,1 0 0 0 0,-1 0 0 0 0,1 0 0 0 0,0 0 0 0 0,-1 0 0 0 0,1 0 0 0 0,0 0 0 0 0,0 0 0 0 0,0 0 0 0 0,0 0 0 0 0,0 0 0 0 0,0 0 0 0 0,0 0 0 0 0,0-1 0 0 0,2 2 0 0 0,-3-2 0 0 0,1 0 0 0 0,-1 0 0 0 0,0 0 0 0 0,1 0 0 0 0,-1 1 0 0 0,1-1 0 0 0,-1 0 0 0 0,1 0 0 0 0,-1 0 0 0 0,1 0 0 0 0,-1 0 0 0 0,1-1 0 0 0,-1 1 0 0 0,1 0 0 0 0,-1 0 0 0 0,1 0 0 0 0,-1 0 0 0 0,0 0 0 0 0,1-1 0 0 0,-1 1 0 0 0,1 0 0 0 0,-1 0 0 0 0,0-1 0 0 0,1 1 0 0 0,-1 0 0 0 0,1-1 0 0 0,-1 1 0 0 0,0 0 0 0 0,0-1 0 0 0,1 1 0 0 0,-1-1 0 0 0,1 0 0 0 0,2-1 0 0 0,0 0 0 0 0,0 0 0 0 0,-1 0 0 0 0,1-1 0 0 0,-1 1 0 0 0,1-1 0 0 0,-1 1 0 0 0,0-1 0 0 0,0 0 0 0 0,1-3 0 0 0,3-4 0 0 0,13-16 0 0 0,-2-2 0 0 0,0 0 0 0 0,-2-1 0 0 0,-1-1 0 0 0,18-57 0 0 0,-18 40 0 0 0,-3 0 0 0 0,-2-1 0 0 0,4-61 0 0 0,-11-102 0 0 0,-3 161 0 0 0,-4-52 0 0 0,5 95 0 0 0,0 0 0 0 0,-1 0 0 0 0,0 1 0 0 0,-3-13 0 0 0,2 20 0 0 0,-1 5 0 0 0,-1 6 0 0 0,1 23 0 0 0,1 0 0 0 0,1 0 0 0 0,7 60 0 0 0,-4-72 0 0 0,7 60 0 0 0,3 0 0 0 0,4-1 0 0 0,4-1 0 0 0,33 90 0 0 0,-51-164 0 0 0,0-1 0 0 0,-1 1 0 0 0,1 0 0 0 0,-2 0 0 0 0,1-1 0 0 0,-1 10 0 0 0,0-14 0 0 0,0 0 0 0 0,0 0 0 0 0,1 0 0 0 0,-1 0 0 0 0,1 0 0 0 0,-1 0 0 0 0,1 0 0 0 0,-1-1 0 0 0,1 1 0 0 0,0 0 0 0 0,0 0 0 0 0,0-1 0 0 0,0 1 0 0 0,0 0 0 0 0,1-1 0 0 0,-1 1 0 0 0,0-1 0 0 0,3 3 0 0 0,2 0 0 0 0,0 0 0 0 0,0 0 0 0 0,12 5 0 0 0,-11-5 0 0 0,-5-3 0 0 0,2 1 0 0 0,-4-4 0 0 0,-2-8 0 0 0,3-2-1972 0 0,0-2-5084 0 0,-1 0-3140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2.8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15119 0 0,'7'23'1697'0'0,"6"45"0"0"0,-3-12 1893 0 0,2 17 506 0 0,-9-48-2232 0 0,1 0-1 0 0,14 44 1 0 0,-9-51-1364 0 0,-8-17-608 0 0,4-7-396 0 0,-3 1-507 0 0,0 0 1 0 0,0 0-1 0 0,-1 0 1 0 0,0 0 0 0 0,0-1-1 0 0,0 1 1 0 0,-1 0-1 0 0,1 0 1 0 0,-2-11-1 0 0,1 10-1317 0 0,0-20-5998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3.2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38 5671 0 0,'0'-8'584'0'0,"0"-9"-336"0"0,0 16 955 0 0,0-11 6573 0 0,44 53-8195 0 0,-30-27 1136 0 0,0-1 0 0 0,1-1 0 0 0,0 0 0 0 0,32 19 1 0 0,-35-25 258 0 0,-11-5-694 0 0,1 0-1 0 0,0 0 1 0 0,0 0 0 0 0,0 0-1 0 0,1 0 1 0 0,-1 0 0 0 0,0-1-1 0 0,0 1 1 0 0,0-1 0 0 0,1 1-1 0 0,-1-1 1 0 0,0 0 0 0 0,1 0-1 0 0,2 0 1 0 0,1 0 74 0 0,1 0-1 0 0,0 0 1 0 0,0 0 0 0 0,-1 1-1 0 0,1 0 1 0 0,0 1 0 0 0,7 2-1 0 0,-10-3-225 0 0,-1 1-1 0 0,1-1 0 0 0,-1 1 1 0 0,1 0-1 0 0,-1 0 0 0 0,0 0 1 0 0,0 1-1 0 0,0-1 0 0 0,0 1 0 0 0,0 0 1 0 0,-1-1-1 0 0,1 1 0 0 0,-1 1 1 0 0,3 3-1 0 0,-1 2 269 0 0,0 1-1 0 0,-1 0 0 0 0,0 0 1 0 0,-1 0-1 0 0,0 0 1 0 0,-1 0-1 0 0,1 20 1 0 0,-1-23-271 0 0,0 20-6 0 0,-2 1 1 0 0,0 0-1 0 0,-6 31 0 0 0,-22 79 219 0 0,19-98-340 0 0,4-22 0 0 0,2 1 0 0 0,-5 33 0 0 0,10-42 0 0 0,-1-9 0 0 0,0-1 0 0 0,0 1 0 0 0,0 0 0 0 0,0-1 0 0 0,0 1 0 0 0,1-1 0 0 0,-1 1 0 0 0,0 0 0 0 0,1-1 0 0 0,-1 1 0 0 0,0-1 0 0 0,1 1 0 0 0,-1-1 0 0 0,0 1 0 0 0,1-1 0 0 0,-1 1 0 0 0,1-1 0 0 0,-1 1 0 0 0,1-1 0 0 0,-1 0 0 0 0,1 1 0 0 0,-1-1 0 0 0,1 0 0 0 0,0 1 0 0 0,-1-1 0 0 0,1 0 0 0 0,-1 0 0 0 0,1 0 0 0 0,0 1 0 0 0,-1-1 0 0 0,1 0 0 0 0,0 0 0 0 0,-1 0 0 0 0,1 0 0 0 0,1 0 0 0 0,-1 0 0 0 0,2 0 0 0 0,1 0 0 0 0,-1 0 0 0 0,1-1 0 0 0,-1 1 0 0 0,1-1 0 0 0,-1 1 0 0 0,0-1 0 0 0,1 0 0 0 0,3-2 0 0 0,29-14 0 0 0,-34 16 0 0 0,18-9 0 0 0,0-2 0 0 0,0 0 0 0 0,-2-1 0 0 0,32-27 0 0 0,-48 37 0 0 0,0 1 0 0 0,0-1 0 0 0,-1 1 0 0 0,1-1 0 0 0,-1 0 0 0 0,0 1 0 0 0,2-5 0 0 0,3-7 0 0 0,-4 10-313 0 0,0 0-1 0 0,-1 0 1 0 0,1 0-1 0 0,-1-1 1 0 0,0 1 0 0 0,0 0-1 0 0,1-9 1 0 0,-2 7-721 0 0,0 0 0 0 0,-1-1 0 0 0,0 1 0 0 0,0 0 0 0 0,0 0 0 0 0,-1-1 0 0 0,0 1 0 0 0,-2-6 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3.6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90 386 2991 0 0,'-30'21'144'0'0,"-5"5"2920"0"0,13-8 3475 0 0,20-8 1077 0 0,24-15-2322 0 0,-15 3-6067 0 0,42-10 2005 0 0,7-1-647 0 0,60-7-1 0 0,-91 17-556 0 0,0-2 0 0 0,0-1 0 0 0,0 0-1 0 0,-1-2 1 0 0,0-1 0 0 0,-1-1-1 0 0,0-1 1 0 0,24-15 0 0 0,-37 19 34 0 0,0-1-1 0 0,0 0 1 0 0,-1-1 0 0 0,0 0 0 0 0,-1 0-1 0 0,0-1 1 0 0,12-19 0 0 0,-11 17 21 0 0,-2 0 15 0 0,1 0-1 0 0,-2-1 1 0 0,1 1-1 0 0,-2-1 1 0 0,6-16 0 0 0,-9 20-44 0 0,1-1 0 0 0,-1 1 0 0 0,-1 0 0 0 0,0-1 0 0 0,0 1 0 0 0,0 0 0 0 0,-1-1 0 0 0,-3-15 0 0 0,3 23-23 0 0,0 1 0 0 0,0-1 1 0 0,-1 1-1 0 0,1-1 0 0 0,-1 1 0 0 0,1-1 0 0 0,-1 1 0 0 0,1-1 0 0 0,-1 1 1 0 0,0-1-1 0 0,0 1 0 0 0,0 0 0 0 0,0-1 0 0 0,0 1 0 0 0,0 0 1 0 0,0 0-1 0 0,0 0 0 0 0,0 0 0 0 0,-1 0 0 0 0,1 0 0 0 0,0 0 0 0 0,-3-1 1 0 0,2 2 15 0 0,0-1 1 0 0,1 1 0 0 0,-1 0 0 0 0,0 0-1 0 0,0 0 1 0 0,0 0 0 0 0,1 0 0 0 0,-1 0 0 0 0,0 1-1 0 0,0-1 1 0 0,1 1 0 0 0,-1-1 0 0 0,0 1-1 0 0,1-1 1 0 0,-1 1 0 0 0,0 0 0 0 0,1 0-1 0 0,-1 0 1 0 0,-1 2 0 0 0,-6 3 55 0 0,1 2 0 0 0,0-1 0 0 0,0 1 0 0 0,1 0 0 0 0,0 1 0 0 0,0-1 0 0 0,1 1 0 0 0,0 1 0 0 0,-4 10 0 0 0,1-2 75 0 0,1 0 0 0 0,2 1 0 0 0,-1 0 0 0 0,-2 21 0 0 0,7-31-178 0 0,1 0 0 0 0,0 1 0 0 0,0-1 0 0 0,1 1 0 0 0,0-1 0 0 0,1 0 0 0 0,0 1 0 0 0,0-1 0 0 0,1 0 0 0 0,1 0 0 0 0,-1 0 0 0 0,9 17 0 0 0,-9-21 0 0 0,1 0 0 0 0,0 0 0 0 0,0 0 0 0 0,1 0 0 0 0,-1-1 0 0 0,1 1 0 0 0,0-1 0 0 0,0 0 0 0 0,1 0 0 0 0,-1-1 0 0 0,1 1 0 0 0,0-1 0 0 0,0 0 0 0 0,0 0 0 0 0,0-1 0 0 0,0 0 0 0 0,1 1 0 0 0,-1-2 0 0 0,1 1 0 0 0,-1-1 0 0 0,12 2 0 0 0,-12-3 0 0 0,-1 0 0 0 0,1 0 0 0 0,-1 0 0 0 0,1 0 0 0 0,-1-1 0 0 0,1 0 0 0 0,4-1 0 0 0,11-7 0 0 0,0-3-286 0 0,-2-1-1 0 0,1-1 1 0 0,-1-1 0 0 0,22-23-1 0 0,-16 14-1159 0 0,29-21-1 0 0,-24 24-5674 0 0,2 2-2073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1.9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11287 0 0,'0'0'867'0'0,"0"2"-567"0"0,0-1-290 0 0,1 0-1 0 0,-1 0 1 0 0,0 0 0 0 0,0 0-1 0 0,1 0 1 0 0,-1 0 0 0 0,1 0-1 0 0,-1 0 1 0 0,1 0 0 0 0,-1 0-1 0 0,1 0 1 0 0,0-1 0 0 0,-1 1-1 0 0,1 0 1 0 0,0 0 0 0 0,0-1-1 0 0,-1 1 1 0 0,1 0 0 0 0,0-1-1 0 0,0 1 1 0 0,1 0 0 0 0,27 13 1455 0 0,-5-3 468 0 0,34 29 2731 0 0,-17-12-2597 0 0,-28-19-1906 0 0,-1-1 0 0 0,0 2 0 0 0,-1 0 0 0 0,18 20 0 0 0,-23-24-2388 0 0,-1 2 1 0 0,9 14 0 0 0,-2 4-5049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2.2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40 16583 0 0,'0'0'1832'0'0,"-1"-7"-2376"0"0,3 0-112 0 0,10 1-24 0 0,1 2-8 0 0,3 1 1344 0 0,-1-4 272 0 0,0 2 48 0 0,0 5-5752 0 0,1 0-1152 0 0</inkml:trace>
  <inkml:trace contextRef="#ctx0" brushRef="#br0" timeOffset="1">16 601 6967 0 0,'-16'17'2726'0'0,"28"-28"4295"0"0,3-15-5861 0 0,-9 16-403 0 0,23-39 653 0 0,55-100-29 0 0,-36 58-3153 0 0,-14 32-4119 0 0,-13 21-53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2.7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361 110 8927 0 0,'2'-18'792'0'0,"8"1"-632"0"0,8 5-160 0 0,-3 1 0 0 0,-6-2 992 0 0,3 2 160 0 0,5 1 40 0 0,-2 5 8 0 0,-2 2-432 0 0,-1-2-96 0 0,-1 2-8 0 0,0 1-8 0 0,-2 4-456 0 0,-1-2-88 0 0,3 5-16 0 0,-3 1-4776 0 0</inkml:trace>
  <inkml:trace contextRef="#ctx0" brushRef="#br0" timeOffset="1">0 741 12959 0 0,'2'-2'92'0'0,"-1"1"-1"0"0,0 0 0 0 0,1-1 1 0 0,-1 1-1 0 0,0 0 1 0 0,1 0-1 0 0,0 0 0 0 0,-1 0 1 0 0,1 1-1 0 0,0-1 1 0 0,-1 0-1 0 0,1 1 0 0 0,0-1 1 0 0,2 0-1 0 0,10-4 92 0 0,-12 4-101 0 0,14-8 1019 0 0,1 1-1 0 0,21-8 1 0 0,-15 8-200 0 0,-1-2 0 0 0,22-13 0 0 0,7-3 313 0 0,124-67 2308 0 0,-33 17-1908 0 0,-131 71-1396 0 0,0 1 0 0 0,0 0 1 0 0,21-5-1 0 0,2 5-2077 0 0,-30 4 110 0 0,1 0 1 0 0,-1 0 0 0 0,0 1-1 0 0,9 1 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3.1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237 0 10943 0 0,'0'0'839'0'0,"1"2"-550"0"0,6 11-252 0 0,-2-5-137 0 0,-1 1 0 0 0,5 13 1 0 0,0 6 319 0 0,-3-12 368 0 0,-1 0-1 0 0,0 1 0 0 0,-1 0 1 0 0,2 30-1 0 0,-2 11-2 0 0,-1 142 2615 0 0,-9-134-1592 0 0,-4 0 0 0 0,-24 91-1 0 0,-53 122 334 0 0,63-207-1394 0 0,-60 124 1 0 0,73-176-317 0 0,1 1 0 0 0,1-1 0 0 0,1 2 1 0 0,-5 22-1 0 0,9-31-58 0 0,3-11-125 0 0,0 0 0 0 0,0 0 0 0 0,1 0 0 0 0,-1 0 1 0 0,1 0-1 0 0,-1 0 0 0 0,1 1 0 0 0,0-1 0 0 0,0 3 0 0 0,3-5 155 0 0,15-11-52 0 0,0-1 0 0 0,0-1 1 0 0,28-26-1 0 0,4-4-167 0 0,-21 21-176 0 0,44-26 0 0 0,-60 41 146 0 0,0 1 0 0 0,0-1 0 0 0,1 2 0 0 0,-1 0 0 0 0,1 1 0 0 0,21-4 0 0 0,-33 8 63 0 0,0-1 0 0 0,0 1 0 0 0,0 0 0 0 0,0 0 1 0 0,0 0-1 0 0,-1 0 0 0 0,1 0 0 0 0,0 1 0 0 0,0-1 1 0 0,0 0-1 0 0,0 1 0 0 0,0 0 0 0 0,-1-1 0 0 0,1 1 1 0 0,0 0-1 0 0,-1 0 0 0 0,1 0 0 0 0,0 0 0 0 0,-1 0 0 0 0,1 0 1 0 0,-1 0-1 0 0,3 3 0 0 0,-3-2 54 0 0,1 1 0 0 0,-1-1-1 0 0,0 0 1 0 0,0 0 0 0 0,0 1 0 0 0,0-1-1 0 0,-1 0 1 0 0,1 1 0 0 0,-1-1 0 0 0,1 1 0 0 0,-1-1-1 0 0,0 1 1 0 0,0-1 0 0 0,0 1 0 0 0,0-1-1 0 0,0 1 1 0 0,-2 3 0 0 0,-13 37 625 0 0,-7-3-455 0 0,17-31-595 0 0,4-8 65 0 0,0 0 0 0 0,1-1 0 0 0,-1 1-1 0 0,1 0 1 0 0,-1 0 0 0 0,1 0 0 0 0,0 0 0 0 0,-1-1 0 0 0,1 1 0 0 0,0 0 0 0 0,0 0 0 0 0,-1 1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14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5383 0 0,'-2'1'416'0'0,"0"-1"-347"0"0,-2 0-18 0 0,-7 7-36 0 0,8-4 1 0 0,0-1 1 0 0,0 1-1 0 0,1 0 0 0 0,-1 0 0 0 0,1 1 1 0 0,-1-1-1 0 0,1 0 0 0 0,0 1 0 0 0,0-1 0 0 0,1 1 1 0 0,-1 0-1 0 0,1 0 0 0 0,0-1 0 0 0,0 1 1 0 0,0 0-1 0 0,0 0 0 0 0,1 0 0 0 0,0 7 1 0 0,0 7 803 0 0,1 0 0 0 0,5 33 1 0 0,-5-47-766 0 0,35 155 4163 0 0,-23-105-2922 0 0,35 112 1929 0 0,-5-21-980 0 0,67 355 3610 0 0,-97-414-4255 0 0,4 94 0 0 0,-17-161-1160 0 0,2 1 0 0 0,0-1 1 0 0,9 33-1 0 0,-10-51-364 0 0,7-16-949 0 0,1-9-1425 0 0,-1-3-4081 0 0,-1-6-2699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3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63 14711 0 0,'7'-7'448'0'0,"0"0"0"0"0,1 0 0 0 0,0 1 0 0 0,0 0 0 0 0,0 1 0 0 0,10-6 0 0 0,-14 9-196 0 0,-1 0-1 0 0,1 1 1 0 0,-1-1 0 0 0,1 1-1 0 0,0 0 1 0 0,0 0 0 0 0,-1 0-1 0 0,1 0 1 0 0,0 0 0 0 0,0 1-1 0 0,0 0 1 0 0,0 0 0 0 0,0 0-1 0 0,0 0 1 0 0,0 1 0 0 0,0 0-1 0 0,0-1 1 0 0,5 3-1 0 0,-3 0 15 0 0,-2-1-48 0 0,0 0 0 0 0,1 0 0 0 0,-1-1 0 0 0,1 1 0 0 0,-1-1 0 0 0,6 1 0 0 0,-6-2-105 0 0,0 1 0 0 0,0 0 0 0 0,0 0-1 0 0,0 0 1 0 0,0 0 0 0 0,0 1 0 0 0,-1-1-1 0 0,1 1 1 0 0,0 0 0 0 0,-1 0 0 0 0,0 0-1 0 0,1 1 1 0 0,-1-1 0 0 0,0 1-1 0 0,0 0 1 0 0,0 0 0 0 0,-1 0 0 0 0,5 6-1 0 0,-4-4-273 0 0,0 0-1 0 0,0 0 1 0 0,-1 0-1 0 0,0 1 1 0 0,2 6-1 0 0,-2-5-1524 0 0,-1 1 0 0 0,1-1 0 0 0,-1 12 0 0 0,-1 5-6404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3.9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7 248 11831 0 0,'-6'6'915'0'0,"24"-17"-284"0"0,19-10-1 0 0,-4 3 1265 0 0,11-5 2759 0 0,92-31-1 0 0,-74 31-3431 0 0,0-1 231 0 0,0 3 0 0 0,2 3 0 0 0,129-20 0 0 0,-175 36-1377 0 0,1 1 1 0 0,-1 1-1 0 0,1 1 1 0 0,0 0-1 0 0,-1 2 1 0 0,0 0-1 0 0,1 1 1 0 0,21 7-1 0 0,-24-5-3140 0 0,0 1 0 0 0,26 15 0 0 0,-13-4-7132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4.2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1 16871 0 0,'-2'2'207'0'0,"1"1"0"0"0,-1-1-1 0 0,1 1 1 0 0,-1-1 0 0 0,0 0-1 0 0,0 1 1 0 0,-4 3 0 0 0,4-5-165 0 0,0 1 1 0 0,0-1-1 0 0,1 1 1 0 0,-1 0-1 0 0,1 0 1 0 0,-1 0-1 0 0,1-1 1 0 0,0 2-1 0 0,0-1 1 0 0,0 0-1 0 0,0 0 0 0 0,0 0 1 0 0,0 0-1 0 0,-1 5 1 0 0,2 0 160 0 0,0 1-1 0 0,0-1 1 0 0,1 1 0 0 0,0-1 0 0 0,0 0-1 0 0,1 0 1 0 0,4 11 0 0 0,22 51 766 0 0,-17-46-643 0 0,45 122 544 0 0,-43-108-764 0 0,30 116-26 0 0,-27-87-1758 0 0,3-2-3694 0 0,-3-15-1546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4.6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1 16727 0 0,'-1'1'1290'0'0,"-11"24"-510"0"0,9-20-277 0 0,1 0 0 0 0,-1 0 0 0 0,1 0 0 0 0,-4 11 1 0 0,3 2 573 0 0,1 0 0 0 0,1 35 0 0 0,1-18-422 0 0,2 129 1286 0 0,1-88-1975 0 0,-10 100-1 0 0,-23 0-1292 0 0,11-103-6498 0 0,14-60 113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5.0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1 461 8863 0 0,'7'10'188'0'0,"0"0"-1"0"0,0 1 1 0 0,-1 0-1 0 0,9 21 0 0 0,6 11 64 0 0,5-1 2713 0 0,34 41 0 0 0,-28-40-1137 0 0,65 70 2898 0 0,-48-59-3010 0 0,-45-48-1390 0 0,0-1 1 0 0,1 0 0 0 0,0-1-1 0 0,0 1 1 0 0,1-1-1 0 0,6 4 1 0 0,-10-7-236 0 0,-1 0 1 0 0,1 0-1 0 0,0-1 1 0 0,0 1-1 0 0,0 0 1 0 0,0-1-1 0 0,0 1 1 0 0,0-1-1 0 0,0 0 1 0 0,0 0-1 0 0,0 0 1 0 0,0 0-1 0 0,0 0 1 0 0,0 0-1 0 0,0 0 1 0 0,0-1-1 0 0,0 1 1 0 0,0-1-1 0 0,0 1 1 0 0,0-1-1 0 0,0 0 1 0 0,-1 0-1 0 0,1 0 1 0 0,2-2-1 0 0,3-2 113 0 0,-1 0 1 0 0,0-1-1 0 0,0 0 0 0 0,0 0 0 0 0,-1 0 1 0 0,0-1-1 0 0,0 0 0 0 0,-1 0 0 0 0,7-13 1 0 0,-1-4 269 0 0,15-46 1 0 0,12-65-25 0 0,26-184 1 0 0,-37 134-2196 0 0,-13 97-7018 0 0,-7 38-777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1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685 558 3655 0 0,'4'1'1968'0'0,"2"7"-1698"0"0,-7-7 242 0 0,-13-7 979 0 0,-14-8 574 0 0,-4 6 380 0 0,1 1 1 0 0,-1 1 0 0 0,-63-2-1 0 0,50 7-602 0 0,25 1-877 0 0,-27-3 0 0 0,-52-2 1150 0 0,66 5-1422 0 0,-33-5 1 0 0,-37-8 184 0 0,98 11-809 0 0,-1 2 0 0 0,1-1-1 0 0,0 0 1 0 0,-1 1 0 0 0,1 0 0 0 0,-11 2 0 0 0,15-2 122 0 0,14 11-53 0 0,-2-4-80 0 0,1-2 0 0 0,0 1-1 0 0,0-1 1 0 0,0-1 0 0 0,25 5 0 0 0,12 5 116 0 0,196 67 695 0 0,-206-66-669 0 0,-5-1-26 0 0,1-2 1 0 0,57 11-1 0 0,-63-18-49 0 0,0 1 0 0 0,0 1 0 0 0,49 18 0 0 0,-70-19-117 0 0,1-1 421 0 0,-9-6-166 0 0,-3-3-31 0 0,-1-1-196 0 0,-1 1 0 0 0,0 0 0 0 0,0 1 0 0 0,0-1 0 0 0,-1 1 0 0 0,1 0 0 0 0,-1 0 0 0 0,1 0 0 0 0,-1 1 0 0 0,-12-3 0 0 0,-10-5 27 0 0,0-2-59 0 0,-166-76-1 0 0,120 47-4 0 0,11 7 0 0 0,-110-77 0 0 0,168 106 0 0 0,-1 0 0 0 0,0 0 0 0 0,1 0 0 0 0,0-1 0 0 0,-7-8 0 0 0,11 12 0 0 0,0 0 0 0 0,0 0 0 0 0,0 0 0 0 0,0 0 0 0 0,0 0 0 0 0,0 0 0 0 0,0 0 0 0 0,1-1 0 0 0,-1 1 0 0 0,1 0 0 0 0,0 0 0 0 0,-1-1 0 0 0,1 1 0 0 0,0 0 0 0 0,1 0 0 0 0,-1-1 0 0 0,0 1 0 0 0,0 0 0 0 0,1 0 0 0 0,0-1 0 0 0,1-3 0 0 0,2-1 0 0 0,0-1 0 0 0,1 1 0 0 0,0 0 0 0 0,0 1 0 0 0,1-1 0 0 0,-1 1 0 0 0,2 0 0 0 0,-1 0 0 0 0,0 1 0 0 0,15-9 0 0 0,6-2 0 0 0,45-20 0 0 0,-58 30 0 0 0,217-95 0 0 0,-159 67-2106 0 0,0 0-4816 0 0,-43 23-3274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2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9127 0 0,'-3'5'88'0'0,"0"-1"0"0"0,1 1 0 0 0,0-1 0 0 0,0 1 0 0 0,0 0 0 0 0,1 0 0 0 0,-1 0 0 0 0,1 0 0 0 0,0 0 0 0 0,0 8 0 0 0,-4 20 1447 0 0,3-24-534 0 0,1 0 0 0 0,-2 16 0 0 0,-7 154 4100 0 0,-1-1-3862 0 0,10-103-7083 0 0,1-52-654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3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62 2015 0 0,'5'-6'176'0'0,"2"-2"-176"0"0,2-2 0 0 0,0 0 0 0 0,1 2 1176 0 0,0 1 200 0 0,-3 0 32 0 0,1 2 920 0 0,2 5-1488 0 0</inkml:trace>
  <inkml:trace contextRef="#ctx0" brushRef="#br0" timeOffset="1">5 177 5959 0 0,'0'0'632'0'0,"10"5"-632"0"0,-1-1 2432 0 0,7-4-1072 0 0,-3 2 8 0 0,3-4-856 0 0,-2 1-160 0 0,-5 0-40 0 0,2-2-8 0 0,2 2-112 0 0,-3-1-32 0 0,-2-2 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3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60 5695 0 0,'6'22'7091'0'0,"2"-23"-5832"0"0,-1 0-1 0 0,0 0 1 0 0,0-1-1 0 0,10-4 1 0 0,-14 5-1096 0 0,-1 0-1 0 0,1 0 1 0 0,0 0-1 0 0,-1-1 1 0 0,1 1-1 0 0,-1-1 1 0 0,0 0 0 0 0,0 0-1 0 0,1 0 1 0 0,-1 0-1 0 0,0 0 1 0 0,-1 0 0 0 0,1-1-1 0 0,2-3 1 0 0,-1 2 121 0 0,-1 1 0 0 0,1-1 0 0 0,-1 1 0 0 0,1 0 0 0 0,0 0 0 0 0,0 0 1 0 0,5-3-1 0 0,4-5 343 0 0,-12 10-659 0 0,-2 23-3189 0 0,-1-8-2074 0 0</inkml:trace>
  <inkml:trace contextRef="#ctx0" brushRef="#br0" timeOffset="1">0 528 6559 0 0,'0'0'507'0'0,"2"1"-330"0"0,76 28 4492 0 0,-67-24-3704 0 0,-1 1-1 0 0,1 0 1 0 0,-2 0-1 0 0,1 1 1 0 0,11 10-1 0 0,-16-12-715 0 0,-1 0 0 0 0,0 1 0 0 0,0-1-1 0 0,4 9 1 0 0,6 6-5641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3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0 271 5119 0 0,'2'-1'396'0'0,"66"-93"3114"0"0,-41 56-1614 0 0,62-82 3518 0 0,-88 119-5329 0 0,0-1 0 0 0,0 1 1 0 0,0 0-1 0 0,0 0 0 0 0,0 0 0 0 0,0-1 0 0 0,1 1 0 0 0,-1 0 0 0 0,0 0 0 0 0,1 1 1 0 0,-1-1-1 0 0,1 0 0 0 0,-1 0 0 0 0,1 1 0 0 0,-1-1 0 0 0,1 1 0 0 0,-1-1 0 0 0,1 1 1 0 0,0 0-1 0 0,-1 0 0 0 0,1-1 0 0 0,2 1 0 0 0,-1 1-21 0 0,-1 0-1 0 0,0 0 1 0 0,0 0-1 0 0,0 0 1 0 0,0 0-1 0 0,0 0 1 0 0,0 0 0 0 0,0 0-1 0 0,0 1 1 0 0,-1-1-1 0 0,1 1 1 0 0,0 0 0 0 0,-1-1-1 0 0,1 1 1 0 0,-1 0-1 0 0,2 2 1 0 0,1 4 112 0 0,1 0 0 0 0,-1 0 0 0 0,0 0 0 0 0,0 1 0 0 0,-1 0 0 0 0,4 18 0 0 0,5 58 949 0 0,-8-53-690 0 0,-2-1-225 0 0,-1-16-106 0 0,1-1 0 0 0,4 17-1 0 0,-3-10-1109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0.1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11 2791 0 0,'-45'-11'207'0'0,"44"11"-206"0"0,0 0 0 0 0,1 0 0 0 0,-1 0 0 0 0,1 0 0 0 0,-1 0 0 0 0,0 1 0 0 0,1-1 1 0 0,-1 0-1 0 0,1 0 0 0 0,-1 0 0 0 0,1 1 0 0 0,-1-1 0 0 0,1 0 0 0 0,-1 0 0 0 0,1 1 0 0 0,-1-1 0 0 0,1 1 0 0 0,-1-1 0 0 0,1 0 0 0 0,-1 1 0 0 0,1-1 0 0 0,0 1 0 0 0,-1-1 0 0 0,1 1 0 0 0,0-1 1 0 0,-1 1-1 0 0,1-1 0 0 0,0 1 0 0 0,0-1 0 0 0,0 1 0 0 0,-1 0 0 0 0,1-1 0 0 0,0 1 0 0 0,0-1 0 0 0,0 1 0 0 0,0 0 0 0 0,0-1 0 0 0,0 1 0 0 0,0-1 0 0 0,0 1 0 0 0,1 1 0 0 0,-2 1-4 0 0,-14 109 2525 0 0,5 60 7113 0 0,11-135-6389 0 0,2 1-1 0 0,11 57 1 0 0,-8-68-2345 0 0,2 0 0 0 0,11 27 0 0 0,-14-41-578 0 0,0-1-1 0 0,2 0 0 0 0,-1 0 1 0 0,2-1-1 0 0,0 0 0 0 0,0 0 1 0 0,10 10-1 0 0,-13-16-486 0 0,1 1 1 0 0,0-2-1 0 0,0 1 1 0 0,1-1-1 0 0,12 7 1 0 0,-14-9-748 0 0,1 1 0 0 0,-1-1 0 0 0,1-1 0 0 0,0 1 1 0 0,0-1-1 0 0,0 0 0 0 0,-1 0 0 0 0,9-1 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4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57 5783 0 0,'0'0'444'0'0,"8"0"-272"0"0,11-3 11 0 0,-15 2-44 0 0,0 0 0 0 0,0 1 1 0 0,0-1-1 0 0,0 1 0 0 0,0 0 0 0 0,1 0 1 0 0,-1 0-1 0 0,8 2 0 0 0,-11-1-114 0 0,0 0 0 0 0,-1 0 0 0 0,1 0 0 0 0,0 0 0 0 0,-1 0 0 0 0,1 0 0 0 0,0 0 0 0 0,-1 0 0 0 0,1 0-1 0 0,-1 0 1 0 0,0 0 0 0 0,1 0 0 0 0,-1 1 0 0 0,0-1 0 0 0,0 0 0 0 0,0 0 0 0 0,0 0 0 0 0,0 1 0 0 0,0-1 0 0 0,0 0-1 0 0,0 2 1 0 0,-1 0 107 0 0,0 1-1 0 0,0 0 0 0 0,-1 0 1 0 0,1 0-1 0 0,-3 3 0 0 0,4-5-79 0 0,-1-1 1 0 0,1 0-1 0 0,-1 0 0 0 0,0 0 0 0 0,1 0 0 0 0,-1 0 1 0 0,0 0-1 0 0,0 0 0 0 0,0 0 0 0 0,0 0 0 0 0,0 0 0 0 0,0 0 1 0 0,0-1-1 0 0,0 1 0 0 0,0 0 0 0 0,0-1 0 0 0,0 1 1 0 0,0-1-1 0 0,-1 1 0 0 0,1-1 0 0 0,-2 1 0 0 0,0 1 218 0 0,0 0-71 0 0,6-6-84 0 0,-2 4-40 0 0,2-1 0 0 0,-1 0-30 0 0,0 0-36 0 0,-1 0 0 0 0,1 1 1 0 0,-1-1-1 0 0,1 1 0 0 0,0-1 0 0 0,-1 1 0 0 0,1 0 0 0 0,0 0 0 0 0,0-1 0 0 0,-1 1 0 0 0,1 0 0 0 0,0 1 0 0 0,3-1 0 0 0,-4 0-79 0 0,-1 2 2 0 0,1 0 74 0 0,-1 1 0 0 0,0-1 0 0 0,1 0-1 0 0,-1 1 1 0 0,0-1 0 0 0,0 0 0 0 0,0 1-1 0 0,0-1 1 0 0,-1 1 0 0 0,1-1 0 0 0,-1 0-1 0 0,1 1 1 0 0,-1-1 0 0 0,0 0-1 0 0,0 0 1 0 0,-1 3 0 0 0,-9 22 128 0 0,11-27-126 0 0,0 0-1 0 0,0 0 0 0 0,0 0 0 0 0,0 1 1 0 0,0-1-1 0 0,-1 0 0 0 0,1 0 0 0 0,0 0 1 0 0,0 0-1 0 0,0 0 0 0 0,0 0 1 0 0,0 0-1 0 0,0 0 0 0 0,0 0 0 0 0,0 1 1 0 0,0-1-1 0 0,0 0 0 0 0,0 0 0 0 0,0 0 1 0 0,0 0-1 0 0,0 0 0 0 0,0 0 0 0 0,0 0 1 0 0,0 0-1 0 0,0 1 0 0 0,0-1 0 0 0,0 0 1 0 0,0 0-1 0 0,0 0 0 0 0,0 0 1 0 0,0 0-1 0 0,0 0 0 0 0,0 0 0 0 0,0 0 1 0 0,1 0-1 0 0,-1 0 0 0 0,0 1 0 0 0,0-1 1 0 0,0 0-1 0 0,0 0 0 0 0,0 0 0 0 0,0 0 1 0 0,0 0-1 0 0,0 0 0 0 0,0 0 0 0 0,0 0 1 0 0,0 0-1 0 0,1 0 0 0 0,-1 0 1 0 0,0 0-1 0 0,0 0 0 0 0,0 0 0 0 0,8-3 187 0 0,15-15-83 0 0,-13 9-9 0 0,16-5-19 0 0,-24 13-85 0 0,-1 0-1 0 0,1 0 1 0 0,0 1 0 0 0,-1-1-1 0 0,1 1 1 0 0,0-1 0 0 0,0 1 0 0 0,0 0-1 0 0,0 0 1 0 0,-1 0 0 0 0,1 0 0 0 0,0 0-1 0 0,2 1 1 0 0,-3-1-150 0 0,-1 1-267 0 0,1 3 279 0 0,-1 0 0 0 0,0-1 0 0 0,0 1 0 0 0,-1 0 0 0 0,1-1 0 0 0,-1 1-1 0 0,0 0 1 0 0,0-1 0 0 0,0 1 0 0 0,0-1 0 0 0,-3 5 0 0 0,-2 5-223 0 0,-14 19 1 0 0,3-7 392 0 0,-98 148 657 0 0,115-173-687 0 0,-97 120 1135 0 0,-7 9 1089 0 0,71-83 322 0 0,53-64 387 0 0,-8 8-1952 0 0,46-39 982 0 0,-17 15-1268 0 0,42-46 0 0 0,51-77 1033 0 0,42-46 445 0 0,-130 156-1778 0 0,99-78-1 0 0,-143 124-818 0 0,6-6-569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4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1 179 3679 0 0,'2'8'328'0'0,"0"2"-264"0"0,-2 1-64 0 0,1 0 0 0 0,3-3 144 0 0,1-1 176 0 0,0-5-160 0 0,3-5-160 0 0</inkml:trace>
  <inkml:trace contextRef="#ctx0" brushRef="#br0" timeOffset="1">252 0 5007 0 0,'2'2'388'0'0,"10"8"81"0"0,0 0-1 0 0,18 22 1 0 0,-20-20 514 0 0,0 1 1 0 0,-2 0 0 0 0,1 1 0 0 0,-2-1-1 0 0,0 2 1 0 0,0-1 0 0 0,-2 1-1 0 0,1 0 1 0 0,3 21 0 0 0,-2-6 567 0 0,-2 0 0 0 0,-1 0 0 0 0,-1 61 0 0 0,-3-89-1484 0 0,0 0 1 0 0,0 1 0 0 0,-1-1-1 0 0,1 0 1 0 0,-1 1 0 0 0,0-1-1 0 0,-1 4 1 0 0,2-5-87 0 0,0-1 0 0 0,-1 1-1 0 0,1-1 1 0 0,0 1 0 0 0,-1 0 0 0 0,1-1-1 0 0,0 1 1 0 0,-1-1 0 0 0,1 1 0 0 0,-1-1-1 0 0,1 1 1 0 0,0-1 0 0 0,-1 1 0 0 0,1-1-1 0 0,-1 1 1 0 0,0-1 0 0 0,1 0 0 0 0,-1 1-1 0 0,1-1 1 0 0,-1 0 0 0 0,0 0 0 0 0,1 1-1 0 0,-1-1 1 0 0,1 0 0 0 0,-1 0 0 0 0,0 0-1 0 0,1 0 1 0 0,-1 0 0 0 0,0 0 0 0 0,1 0-1 0 0,-1 0 1 0 0,0 0 0 0 0,-1 0 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5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 2127 0 0,'2'-1'160'0'0,"10"-5"262"0"0,0 0-1 0 0,0 2 1 0 0,0-1-1 0 0,0 1 1 0 0,18-2-1 0 0,-26 5-281 0 0,-1 1 1 0 0,1-1-1 0 0,-1 1 0 0 0,0 0 1 0 0,1 0-1 0 0,-1 0 0 0 0,1 0 0 0 0,-1 1 1 0 0,1 0-1 0 0,-1-1 0 0 0,0 1 0 0 0,1 0 1 0 0,-1 1-1 0 0,0-1 0 0 0,0 1 1 0 0,0-1-1 0 0,0 1 0 0 0,0 0 0 0 0,0 0 1 0 0,0 0-1 0 0,-1 0 0 0 0,1 1 1 0 0,-1-1-1 0 0,0 1 0 0 0,4 4 0 0 0,-2 1-12 0 0,0-1 0 0 0,-1 1 0 0 0,0 0 0 0 0,0 0-1 0 0,-1 0 1 0 0,0 0 0 0 0,0 0 0 0 0,-1 1 0 0 0,0-1 0 0 0,0 10-1 0 0,-1 5 136 0 0,-2 0 0 0 0,-5 34 0 0 0,4-44 49 0 0,0 1 0 0 0,-1-1 0 0 0,0 0 0 0 0,-1 0 0 0 0,-1-1 0 0 0,0 1 0 0 0,-14 19 0 0 0,6-12 1444 0 0,-1-2 1 0 0,0 0 0 0 0,-29 26 0 0 0,37-37 988 0 0,22-17 21 0 0,-4 2-2712 0 0,25-14 220 0 0,54-37 1090 0 0,-75 48-1148 0 0,-1 0 0 0 0,0-2-1 0 0,22-23 1 0 0,-32 31-481 0 0,1 0-1 0 0,1 1 1 0 0,8-7-1 0 0,-10 9-251 0 0,-1-1-1 0 0,1 1 1 0 0,-1-1 0 0 0,0 1 0 0 0,0-1-1 0 0,0 0 1 0 0,0 0 0 0 0,0-1 0 0 0,0 1-1 0 0,-1 0 1 0 0,0-1 0 0 0,4-6 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5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10 3567 0 0,'-4'-9'11824'0'0,"10"18"-11488"0"0,-1 2-160 0 0,2 0-32 0 0,0 1-4400 0 0</inkml:trace>
  <inkml:trace contextRef="#ctx0" brushRef="#br0" timeOffset="1">89 245 9271 0 0,'0'0'200'0'0,"-3"4"560"0"0,0 1-760 0 0,-1-5 512 0 0,2-3 632 0 0,3-5-4240 0 0,-2-3-728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6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 6159 0 0,'0'0'472'0'0,"2"1"-306"0"0,7 10 1141 0 0,0 0 1 0 0,0 1-1 0 0,-1-1 0 0 0,0 2 1 0 0,-1-1-1 0 0,-1 1 1 0 0,0 0-1 0 0,-1 1 1 0 0,8 26-1 0 0,-2 11 1709 0 0,7 74 0 0 0,-11-66-3997 0 0,-4-45-5024 0 0</inkml:trace>
  <inkml:trace contextRef="#ctx0" brushRef="#br0" timeOffset="1">168 70 11023 0 0,'8'-8'848'0'0,"-1"1"0"0"0,2 1 0 0 0,-1 0 0 0 0,1 0 0 0 0,0 0 0 0 0,0 1 0 0 0,1 0 0 0 0,-1 1 0 0 0,1 0 0 0 0,0 1 0 0 0,0 0 0 0 0,1 1 0 0 0,13-2 0 0 0,4 5 1813 0 0,-27-1-2202 0 0,10 9 718 0 0,-9-5-1136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6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8951 0 0,'2'17'800'0'0,"-2"4"-640"0"0,1 2-160 0 0,-2 2 0 0 0,-1 3 2400 0 0,-1 1 448 0 0,-1 0 88 0 0,1 0 16 0 0,2 0-1672 0 0,1-1-344 0 0,-4-2-64 0 0,1-2-8 0 0,3-8-616 0 0,-1 1-120 0 0,-2 0-32 0 0</inkml:trace>
  <inkml:trace contextRef="#ctx0" brushRef="#br0" timeOffset="1">281 211 11311 0 0,'13'4'709'0'0,"0"0"0"0"0,20 4 0 0 0,58 3 9095 0 0,-68-10-7926 0 0,78 1 5745 0 0,-98-1-8233 0 0,4 1 2034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7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0 253 4199 0 0,'0'0'326'0'0,"3"1"-216"0"0,-2 0-80 0 0,1-1-1 0 0,-1 0 0 0 0,0 1 0 0 0,1-1 1 0 0,-1 0-1 0 0,1 0 0 0 0,-1 0 0 0 0,0 0 1 0 0,1 0-1 0 0,-1 0 0 0 0,1-1 0 0 0,-1 1 1 0 0,0 0-1 0 0,1-1 0 0 0,-1 1 0 0 0,2-2 0 0 0,26-13 2466 0 0,-16 7-1176 0 0,-1 1 348 0 0,-1 0 1 0 0,0-1-1 0 0,11-10 0 0 0,-7 4-83 0 0,19-22 0 0 0,8-21-2145 0 0,-4-1-3952 0 0,-22 35-1365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7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3023 0 0,'1'9'4496'0'0,"5"-2"-2992"0"0,2 1-920 0 0,0 3-184 0 0,-1-1-40 0 0,2 1-3080 0 0,-1 1-608 0 0</inkml:trace>
  <inkml:trace contextRef="#ctx0" brushRef="#br0" timeOffset="1">146 350 4663 0 0,'0'0'5256'0'0,"0"-6"-4312"0"0,0-1-64 0 0,2-3-16 0 0,-1-2 0 0 0,-1-3-640 0 0,3-2-128 0 0,0-2-24 0 0,-2-2-3760 0 0,0-8-760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7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 4031 0 0,'0'0'306'0'0,"1"11"2494"0"0,7 7 11 0 0,-4-10-1322 0 0,0 0 0 0 0,-1 1 0 0 0,0-1 0 0 0,3 15 0 0 0,14 80 3036 0 0,-14-32-2403 0 0,3 23-819 0 0,-6-84-4494 0 0</inkml:trace>
  <inkml:trace contextRef="#ctx0" brushRef="#br0" timeOffset="1">107 186 6191 0 0,'0'0'544'0'0,"7"-8"-432"0"0,-2-3-112 0 0,4-2 0 0 0,-1-1 1376 0 0,-1-1 248 0 0,0-2 48 0 0,0 1 16 0 0,1-1-632 0 0,-1 1-120 0 0,-3 2-24 0 0,2 0-8 0 0,3 1-488 0 0,-3 4-96 0 0,-2 0-16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8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 7631 0 0,'0'33'672'0'0,"-1"-15"-536"0"0,0 2-136 0 0,-2 0 0 0 0,1 1 2048 0 0,-2 0 384 0 0,0 0 80 0 0,1-1 16 0 0,2 3-1664 0 0,0-1-320 0 0,-4-1-72 0 0,3-2-5704 0 0,-3 3-1136 0 0</inkml:trace>
  <inkml:trace contextRef="#ctx0" brushRef="#br0" timeOffset="1">347 166 7631 0 0,'17'7'583'0'0,"-10"-7"-380"0"0,1-2 160 0 0,0 0 0 0 0,1 0 0 0 0,-1 1 0 0 0,1 0 0 0 0,15 0 0 0 0,9 0 3073 0 0,-18 0-1134 0 0,34-2 3926 0 0,-9 7-6025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0.4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8 190 11519 0 0,'-1'0'887'0'0,"-5"0"228"0"0,24-14 1625 0 0,104-51 5371 0 0,66-21-4751 0 0,-153 72-3901 0 0,-8 4-6763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8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214 792 2815 0 0,'7'-13'189'0'0,"1"0"78"0"0,-1-1 0 0 0,-1 0 0 0 0,9-27-1 0 0,27-165 4794 0 0,-37 162-3898 0 0,-1 1-1 0 0,-4-81 0 0 0,-2 92-46 0 0,-2-1-1 0 0,-8-33 0 0 0,9 53-605 0 0,-1 2 0 0 0,0-1-1 0 0,0 0 1 0 0,-1 1 0 0 0,-1 0-1 0 0,0 0 1 0 0,0 0 0 0 0,-14-16 0 0 0,18 24-407 0 0,-1 1 0 0 0,1-1 0 0 0,0 1 0 0 0,-1 0 0 0 0,1 0 0 0 0,-1 0 0 0 0,0 0 0 0 0,0 0 0 0 0,0 1 0 0 0,0-1 0 0 0,0 1 0 0 0,0 0 0 0 0,0 0 0 0 0,0 0 1 0 0,-1 0-1 0 0,1 0 0 0 0,0 1 0 0 0,-1 0 0 0 0,1-1 0 0 0,0 1 0 0 0,-1 0 0 0 0,1 1 0 0 0,0-1 0 0 0,-1 1 0 0 0,1-1 0 0 0,0 1 0 0 0,0 0 0 0 0,0 0 1 0 0,0 0-1 0 0,-1 1 0 0 0,1-1 0 0 0,1 1 0 0 0,-1 0 0 0 0,0 0 0 0 0,0 0 0 0 0,1 0 0 0 0,-5 4 0 0 0,-3 6 138 0 0,0 1-1 0 0,0 0 1 0 0,1 0-1 0 0,1 1 1 0 0,0 0-1 0 0,1 1 1 0 0,1 0-1 0 0,0 0 1 0 0,-6 27-1 0 0,2 3 138 0 0,3 0 0 0 0,-2 53-1 0 0,7-68-152 0 0,2 1 0 0 0,1-1 0 0 0,1 1-1 0 0,2-1 1 0 0,9 34 0 0 0,-8-42 53 0 0,1-1 0 0 0,2 0 0 0 0,0 0 0 0 0,1-1 0 0 0,1 0 0 0 0,1 0 0 0 0,23 30 0 0 0,-27-42-217 0 0,-1 0 0 0 0,1-1 0 0 0,1 0 0 0 0,-1 0 0 0 0,1-1 1 0 0,1 0-1 0 0,-1 0 0 0 0,1-1 0 0 0,0 0 0 0 0,0-1 0 0 0,16 6 0 0 0,-17-7-24 0 0,0-1 1 0 0,0-1-1 0 0,0 1 1 0 0,0-1-1 0 0,1-1 1 0 0,-1 0-1 0 0,0 0 1 0 0,0 0-1 0 0,1-1 1 0 0,-1 0-1 0 0,0-1 1 0 0,0 0-1 0 0,0 0 1 0 0,14-7-1 0 0,-6 1-36 0 0,1-1 0 0 0,-2 0 0 0 0,1-2 0 0 0,-1 0 0 0 0,-1-1 0 0 0,0 0 0 0 0,12-15 0 0 0,82-106 0 0 0,-60 70 0 0 0,-47 62 0 0 0,15-19 0 0 0,24-39 0 0 0,-38 51-1044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9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4255 0 0,'-1'-1'178'0'0,"1"0"35"0"0,15-1-148 0 0,1 1 639 0 0,30 1-1 0 0,-29 2 1632 0 0,0 0 0 0 0,0 1 1 0 0,-1 1-1 0 0,1 0 0 0 0,-1 1 1 0 0,23 11-1 0 0,8 9-2108 0 0,-40-20-583 0 0,31 16 1670 0 0,-35-20-2287 0 0,0 0-1 0 0,0 0 0 0 0,0 0 0 0 0,0 0 0 0 0,1-1 1 0 0,4 1-1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9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0 10391 0 0,'-11'32'2142'0'0,"1"0"1"0"0,1 0-1 0 0,2 0 0 0 0,-5 48 0 0 0,8-47-1037 0 0,2-14-487 0 0,-1 23 0 0 0,3-44-933 0 0,1 0 0 0 0,0 0 0 0 0,-1 0 0 0 0,1 0 0 0 0,0 0 0 0 0,0 0 0 0 0,0 1 0 0 0,2-4 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0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9 679 10967 0 0,'0'0'976'0'0,"-1"9"-784"0"0,-2 2-192 0 0,3 3 0 0 0,-3 0 0 0 0,2-2 64 0 0,2-2-64 0 0,2-2-3232 0 0</inkml:trace>
  <inkml:trace contextRef="#ctx0" brushRef="#br0" timeOffset="1">142 229 14191 0 0,'1'-7'426'0'0,"0"1"-1"0"0,0-1 0 0 0,0 1 0 0 0,1-1 0 0 0,0 1 1 0 0,0 0-1 0 0,1-1 0 0 0,0 1 0 0 0,0 0 0 0 0,0 1 1 0 0,1-1-1 0 0,7-9 0 0 0,3-2 1305 0 0,2 0 1 0 0,24-21-1 0 0,3 7 32 0 0,-13 10-3079 0 0,-13 6-4945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0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0 9503 0 0,'-1'1'728'0'0,"-3"9"139"0"0,0 0 0 0 0,-3 17 0 0 0,6-21-349 0 0,1-1-1 0 0,-1 1 1 0 0,1-1 0 0 0,1 1-1 0 0,0 9 1 0 0,3 8 850 0 0,8 24 0 0 0,-3-16-2953 0 0,20 43-1 0 0,24 24-3004 0 0,-14-37 4803 0 0,-14-30 4490 0 0,-25-31-4604 0 0,0 0 0 0 0,1 0-1 0 0,-1 0 1 0 0,0 1 0 0 0,1-1-1 0 0,-1 0 1 0 0,0 0 0 0 0,0 0-1 0 0,1 0 1 0 0,-1 0-1 0 0,0 0 1 0 0,0 0 0 0 0,1 0-1 0 0,-1 0 1 0 0,0 0 0 0 0,0 0-1 0 0,1 0 1 0 0,-1 0 0 0 0,0 0-1 0 0,1 0 1 0 0,-1 0-1 0 0,0 0 1 0 0,0-1 0 0 0,2 0 591 0 0,-1 1-591 0 0,-1-9 495 0 0,0 1 1 0 0,0 0-1 0 0,-1-1 1 0 0,0 1-1 0 0,-3-11 1 0 0,-1-12-552 0 0,-1-16-1465 0 0,1 10-4983 0 0,3 13 35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0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 8375 0 0,'0'0'646'0'0,"4"7"46"0"0,15 45 11196 0 0,-5 4-6927 0 0,2 58-2944 0 0,-12-84-682 0 0,0 29-378 0 0,4-81-1112 0 0,2-24-424 0 0,2 0-1 0 0,1 2 0 0 0,3-1 0 0 0,2 2 1 0 0,26-48-1 0 0,-11 21-2171 0 0,-30 64 1926 0 0,15 45-13318 0 0,-16 5 12937 0 0,-17 106 11274 0 0,7-99-7344 0 0,-3 0 1 0 0,-29 88 0 0 0,8-63-3989 0 0,-6-2-4722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1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89 10735 0 0,'2'0'-28'0'0,"67"-14"2632"0"0,36 0 8523 0 0,-87 11-9803 0 0,1 0 0 0 0,-1-1 1 0 0,0-1-1 0 0,34-14 0 0 0,-44 16-1110 0 0,0 1-1 0 0,1 0 1 0 0,-1 0-1 0 0,1 1 1 0 0,-1 0-1 0 0,1 0 1 0 0,11 2-1 0 0,-18-1-216 0 0,0-1 0 0 0,1 1 0 0 0,-1 0 1 0 0,1-1-1 0 0,-1 1 0 0 0,0-1 0 0 0,1 0 0 0 0,-1 0 0 0 0,0 0 1 0 0,0 0-1 0 0,0 0 0 0 0,0 0 0 0 0,0-1 0 0 0,4-2 0 0 0,-5 3-217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1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1 665 20791 0 0,'7'5'2167'0'0,"-7"-5"-2144"0"0,0 1 0 0 0,1-1 0 0 0,-1 0 1 0 0,0 1-1 0 0,1-1 0 0 0,-1 0 0 0 0,1 1 1 0 0,-1-1-1 0 0,1 0 0 0 0,-1 0 0 0 0,1 1 0 0 0,-1-1 1 0 0,0 0-1 0 0,1 0 0 0 0,-1 0 0 0 0,1 0 0 0 0,0 1 1 0 0,-1-1-1 0 0,1 0 0 0 0,-1 0 0 0 0,1 0 0 0 0,-1 0 1 0 0,1 0-1 0 0,-1 0 0 0 0,1-1 0 0 0,-1 1 1 0 0,1 0-1 0 0,-1 0 0 0 0,1 0 0 0 0,-1 0 0 0 0,1-1 1 0 0,0 1-1 0 0,0-1 157 0 0,5-1 122 0 0,0-1 0 0 0,-1 0-1 0 0,1 0 1 0 0,-1 0 0 0 0,0-1-1 0 0,0 0 1 0 0,0 0-1 0 0,0 0 1 0 0,4-6 0 0 0,2-2 28 0 0,-1 0 0 0 0,12-21 0 0 0,-7 9-96 0 0,-2-1 0 0 0,14-38-1 0 0,12-55-5 0 0,-26 79-192 0 0,-2 4 64 0 0,13-66 0 0 0,-23 91-60 0 0,1 0-1 0 0,-2 1 1 0 0,1-1-1 0 0,-1 0 1 0 0,-1 0 0 0 0,0 0-1 0 0,0 0 1 0 0,-1 1-1 0 0,0-1 1 0 0,-1 0-1 0 0,-6-16 1 0 0,8 24-16 0 0,0 0 1 0 0,0 0-1 0 0,-1 0 0 0 0,1-1 1 0 0,0 2-1 0 0,-1-1 0 0 0,1 0 0 0 0,-1 0 1 0 0,0 0-1 0 0,1 1 0 0 0,-1-1 1 0 0,0 1-1 0 0,0-1 0 0 0,0 1 1 0 0,0 0-1 0 0,-1 0 0 0 0,1-1 0 0 0,0 2 1 0 0,0-1-1 0 0,-1 0 0 0 0,1 0 1 0 0,0 1-1 0 0,-1-1 0 0 0,1 1 1 0 0,0 0-1 0 0,-1 0 0 0 0,1 0 0 0 0,-1 0 1 0 0,1 0-1 0 0,-1 0 0 0 0,1 1 1 0 0,0-1-1 0 0,-1 1 0 0 0,1 0 1 0 0,0-1-1 0 0,0 1 0 0 0,-1 0 0 0 0,-1 2 1 0 0,-3 0 72 0 0,1 1 0 0 0,-1 0 0 0 0,1 1 0 0 0,0-1 0 0 0,0 1 0 0 0,1 0 0 0 0,-1 1 0 0 0,1-1 0 0 0,0 1 0 0 0,1 0 0 0 0,-5 7 0 0 0,-4 11-7 0 0,1 1 1 0 0,0 1-1 0 0,2-1 0 0 0,1 2 0 0 0,1-1 1 0 0,-4 31-1 0 0,9-35-38 0 0,0 0 1 0 0,2 1-1 0 0,0-1 1 0 0,2 1-1 0 0,0-1 1 0 0,2 0-1 0 0,0 1 1 0 0,7 21-1 0 0,-4-25-52 0 0,0 0 0 0 0,0-1 0 0 0,2 0 0 0 0,1 0 0 0 0,18 30 0 0 0,-22-40 0 0 0,1-1 0 0 0,0 0 0 0 0,0-1 0 0 0,0 1 0 0 0,1-1 0 0 0,0 0 0 0 0,0 0 0 0 0,0-1 0 0 0,1 0 0 0 0,0-1 0 0 0,0 0 0 0 0,0 0 0 0 0,0 0 0 0 0,17 4 0 0 0,-14-6 0 0 0,1 0 0 0 0,0 0 0 0 0,-1-1 0 0 0,1-1 0 0 0,0 0 0 0 0,-1 0 0 0 0,1-1 0 0 0,0-1 0 0 0,-1 0 0 0 0,1-1 0 0 0,-1 0 0 0 0,0 0 0 0 0,20-10 0 0 0,-17 6 0 0 0,-1-1 0 0 0,0 0 0 0 0,-1-1 0 0 0,1 0 0 0 0,-2-1 0 0 0,1 0 0 0 0,-1-1 0 0 0,-1 0 0 0 0,0-1 0 0 0,9-14 0 0 0,-7 7-2111 0 0,-1 0-4806 0 0</inkml:trace>
  <inkml:trace contextRef="#ctx0" brushRef="#br0" timeOffset="1">562 260 9471 0 0,'3'3'516'0'0,"-1"1"0"0"0,0-1 0 0 0,0 1 0 0 0,-1 0 0 0 0,2 4 0 0 0,3 5 2891 0 0,-1-4-1123 0 0,1 0 0 0 0,0-1 0 0 0,9 10 0 0 0,-5-8-1838 0 0,-1-1-1 0 0,2 0 1 0 0,-1 0-1 0 0,15 8 1 0 0,-9-11-1726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1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511 0 17855 0 0,'-4'13'771'0'0,"1"0"0"0"0,0 0 0 0 0,-2 22 0 0 0,-2 7 2502 0 0,-103 475 5282 0 0,4-115-8555 0 0,81-328 0 0 0,-3-1 0 0 0,-4-1 0 0 0,-51 85 0 0 0,34-86-2111 0 0,32-51-1347 0 0,-22 22-1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17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0 128 4031 0 0,'67'43'2648'0'0,"-27"-21"-160"0"0,-40-21-2437 0 0,1-1 0 0 0,-1 1 0 0 0,0-1-1 0 0,1 1 1 0 0,-1-1 0 0 0,0 1 0 0 0,0-1 0 0 0,1 1-1 0 0,-1 0 1 0 0,0-1 0 0 0,0 1 0 0 0,0 0 0 0 0,0-1-1 0 0,0 1 1 0 0,0-1 0 0 0,0 1 0 0 0,0 1-1 0 0,0 1 123 0 0,1-1-108 0 0,-1-1 1 0 0,1 1-1 0 0,0-1 1 0 0,0 1-1 0 0,0-1 1 0 0,0 0-1 0 0,0 1 0 0 0,0-1 1 0 0,0 0-1 0 0,0 1 1 0 0,0-1-1 0 0,1 0 1 0 0,-1 0-1 0 0,3 1 0 0 0,-3-1 55 0 0,1 1-1 0 0,0-1 1 0 0,-1 0-1 0 0,1 0 0 0 0,-1 1 1 0 0,0-1-1 0 0,1 1 1 0 0,-1-1-1 0 0,0 1 0 0 0,1 2 1 0 0,-1-3-52 0 0,-1 0 0 0 0,1-1 0 0 0,0 1 0 0 0,-1 0 0 0 0,1 0 0 0 0,0 0 0 0 0,0-1 0 0 0,0 1 0 0 0,-1 0 0 0 0,1-1 0 0 0,0 1 0 0 0,0-1 1 0 0,0 1-1 0 0,0-1 0 0 0,0 0 0 0 0,0 1 0 0 0,0-1 0 0 0,2 1 0 0 0,-2-1 27 0 0,0 0 1 0 0,0 0 0 0 0,1 1-1 0 0,-1-1 1 0 0,0 1-1 0 0,0-1 1 0 0,0 1-1 0 0,0-1 1 0 0,0 1-1 0 0,0 0 1 0 0,0-1 0 0 0,0 1-1 0 0,0 0 1 0 0,0 1-1 0 0,0-2-41 0 0,0 1 0 0 0,0 0 0 0 0,-1-1-1 0 0,1 1 1 0 0,0-1 0 0 0,0 1 0 0 0,0-1-1 0 0,0 0 1 0 0,0 1 0 0 0,0-1 0 0 0,0 0-1 0 0,0 0 1 0 0,0 1 0 0 0,0-1 0 0 0,0 0-1 0 0,-1 0 1 0 0,3 0 0 0 0,18-2 473 0 0,-18 2-362 0 0,57-9 1794 0 0,-57 8-1560 0 0,2-1-30 0 0,137-48 1666 0 0,-137 48-1744 0 0,11-3-65 0 0,-1 0-1 0 0,18-10 1 0 0,-21 10-73 0 0,-6 2 175 0 0,2 0 21 0 0,20-7-91 0 0,104-39 603 0 0,-111 40-779 0 0,1 2 0 0 0,0 0 0 0 0,0 2 0 0 0,0 0 0 0 0,1 2 0 0 0,29-1 0 0 0,-43 4-50 0 0,0 1-1 0 0,0 0 0 0 0,0 0 0 0 0,0 1 0 0 0,10 4 0 0 0,14 2 65 0 0,-14-3-79 0 0,0 1 0 0 0,-1 0 0 0 0,0 2 0 0 0,31 17 0 0 0,-27-11 43 0 0,0 0 0 0 0,-1 2 0 0 0,25 25-1 0 0,16 10 585 0 0,-59-48-583 0 0,1 0-1 0 0,0-1 0 0 0,0 0 1 0 0,0 0-1 0 0,0 0 1 0 0,0 0-1 0 0,1-1 1 0 0,-1 1-1 0 0,1-1 1 0 0,-1 0-1 0 0,1-1 1 0 0,-1 1-1 0 0,1-1 1 0 0,-1 0-1 0 0,1 0 0 0 0,-1 0 1 0 0,7-1-1 0 0,3-3 65 0 0,1 0 0 0 0,-2 0 0 0 0,1-1-1 0 0,14-8 1 0 0,-7 5-1 0 0,-1 2 1 0 0,1 0-1 0 0,1 1 1 0 0,23-2-1 0 0,37-10 338 0 0,-71 14-448 0 0,0 0 0 0 0,0-1 0 0 0,-1-1 0 0 0,1 0 0 0 0,11-7 0 0 0,4-6-16 0 0,-11 7 105 0 0,1 1 0 0 0,0 1 0 0 0,1 0-1 0 0,18-7 1 0 0,-6 6 257 0 0,34-7 0 0 0,-51 15-245 0 0,1 0 0 0 0,0 1-1 0 0,0 0 1 0 0,0 1-1 0 0,18 2 1 0 0,56 13 233 0 0,-61-9-250 0 0,0-2 0 0 0,0 0-1 0 0,49 0 1 0 0,104-8 691 0 0,-91-6-789 0 0,-14 1 0 0 0,-61 7 0 0 0,1-1 0 0 0,18-6 0 0 0,-15 4 0 0 0,0-1 0 0 0,-14 5 0 0 0,1-1 0 0 0,-1 1 0 0 0,1 0 0 0 0,-1 0 0 0 0,1 1 0 0 0,-1-1 0 0 0,1 1 0 0 0,0 0 0 0 0,0-1 0 0 0,-1 2 0 0 0,1-1 0 0 0,0 0 0 0 0,4 2 0 0 0,17-1 0 0 0,-22-1 0 0 0,0 0 0 0 0,0 0 0 0 0,0 0 0 0 0,0 1 0 0 0,0-1 0 0 0,0 0 0 0 0,0 1 0 0 0,5 2 0 0 0,-5-2 0 0 0,0 0 0 0 0,0-1 0 0 0,1 1 0 0 0,-1 0 0 0 0,0-1 0 0 0,6 0 0 0 0,-6 0 0 0 0,0 0 0 0 0,0 0 0 0 0,-1 1 0 0 0,1-1 0 0 0,0 1 0 0 0,0-1 0 0 0,-1 1 0 0 0,1 0 0 0 0,0 0 0 0 0,3 2 0 0 0,22 10 0 0 0,-22-11 0 0 0,0 0 0 0 0,-1 1 0 0 0,10 5 0 0 0,58 34 0 0 0,-64-37 0 0 0,1 0 0 0 0,-1-1 0 0 0,1 0 0 0 0,0-1 0 0 0,0 0 0 0 0,13 2 0 0 0,63 5 0 0 0,-77-9 0 0 0,18 0 0 0 0,0 0 0 0 0,0-1 0 0 0,0-2 0 0 0,31-6 0 0 0,-36 4 0 0 0,0-2 0 0 0,0 0 0 0 0,20-10 0 0 0,14-11 0 0 0,27-16 0 0 0,-19 9 0 0 0,-48 26 0 0 0,1 1 0 0 0,18-5 0 0 0,7 1 0 0 0,-21 7 0 0 0,22 0 0 0 0,-17 3 0 0 0,0 1 0 0 0,30 4 0 0 0,16 8 0 0 0,-39-6-982 0 0,1-1 0 0 0,65 1 0 0 0,66-16-6512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0.8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193 0 4895 0 0,'-10'86'715'0'0,"-15"40"4854"0"0,-33 81 3509 0 0,48-173-8738 0 0,-72 228 3614 0 0,78-248-5530 0 0,1-1-3598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18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7831 0 0,'2'1'603'0'0,"75"48"536"0"0,134 77 1509 0 0,-203-122-2567 0 0,26 14 454 0 0,2-1 1 0 0,0-2 0 0 0,70 19 0 0 0,-102-33-666 0 0,14 3 66 0 0,35 4-1 0 0,-21-10-3907 0 0,-15 0-419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19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4255 0 0,'1'1'332'0'0,"28"26"2606"0"0,44 32-1 0 0,106 87 5876 0 0,-165-134-8490 0 0,28 15 0 0 0,-35-22-322 0 0,3 0-752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19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23 588 4175 0 0,'18'62'474'0'0,"3"11"568"0"0,-4 6 2270 0 0,-16-60 295 0 0,-4-27-2418 0 0,-5-17 76 0 0,-12-39 43 0 0,-12-71-1 0 0,25 89-1301 0 0,2 0 0 0 0,0-51 0 0 0,6 69-7 0 0,1-1 1 0 0,1 0 0 0 0,2 0 0 0 0,12-42-1 0 0,-14 60 35 0 0,2-1-1 0 0,-1 1 1 0 0,2 0-1 0 0,-1 0 1 0 0,2 1-1 0 0,-1 0 1 0 0,1 0-1 0 0,1 1 1 0 0,0-1 0 0 0,0 1-1 0 0,1 1 1 0 0,0 0-1 0 0,14-10 1 0 0,-10 9 343 0 0,1 1 1 0 0,0 0-1 0 0,1 1 1 0 0,0 1 0 0 0,0 0-1 0 0,0 1 1 0 0,1 1-1 0 0,0 0 1 0 0,23-2 0 0 0,8 3 1286 0 0,-1 3 1 0 0,1 2 0 0 0,60 9 0 0 0,27 2 158 0 0,-130-13-1814 0 0,0 0-1 0 0,0 0 0 0 0,0 0 1 0 0,0-1-1 0 0,0 0 1 0 0,6-1-1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0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 2471 0 0,'11'18'158'0'0,"0"0"0"0"0,-2 1 0 0 0,10 29 0 0 0,16 63 2144 0 0,-29-88-1645 0 0,39 178 3564 0 0,-38-115 1991 0 0,-6-107-5814 0 0,-1 0-1 0 0,0-1 0 0 0,-6-27 1 0 0,1-9-332 0 0,0-1-16 0 0,-1-68 139 0 0,7 112-173 0 0,0 0 0 0 0,0 0 0 0 0,2 0 1 0 0,0 0-1 0 0,0 0 0 0 0,7-16 0 0 0,-6 22-16 0 0,-3 9 0 0 0,-1 0 0 0 0,0 0 0 0 0,0-1 0 0 0,0 1 0 0 0,1 0 0 0 0,-1-1 0 0 0,0 1 0 0 0,0 0 0 0 0,1 0 0 0 0,-1-1 0 0 0,0 1 0 0 0,0 0 0 0 0,1 0 0 0 0,-1 0 0 0 0,0-1 0 0 0,1 1 0 0 0,-1 0 0 0 0,0 0 0 0 0,1 0 0 0 0,-1 0 0 0 0,0 0 0 0 0,1 0 0 0 0,-1 0 0 0 0,0 0 0 0 0,1 0 0 0 0,-1 0 0 0 0,1 0 0 0 0,-1 0 0 0 0,0 0 0 0 0,1 0 0 0 0,-1 0 0 0 0,0 0 0 0 0,1 0 0 0 0,-1 0 0 0 0,0 0 0 0 0,1 1 0 0 0,-1-1 0 0 0,1 0 0 0 0,5 6 0 0 0,-3-2 5 0 0,0-1 0 0 0,0 1 0 0 0,-1 0 0 0 0,0 0 0 0 0,0 1 0 0 0,0-1 0 0 0,0 0 0 0 0,0 1 0 0 0,-1-1 0 0 0,1 6 0 0 0,3 6 4 0 0,24 93 290 0 0,7 19 1665 0 0,-24-98-75 0 0,3-45-1285 0 0,-13 12-561 0 0,-1-1 0 0 0,1 1-1 0 0,-1-1 1 0 0,0 0 0 0 0,0 0 0 0 0,0 0-1 0 0,-1 1 1 0 0,1-6 0 0 0,0-32 175 0 0,-10-35-38 0 0,5 56-133 0 0,2 0 0 0 0,-1-40 0 0 0,2 13 75 0 0,-1 35-92 0 0,2 1-1 0 0,0 0 1 0 0,1-13-1 0 0,-1 22-29 0 0,1 1 0 0 0,-1 0 0 0 0,1 0 0 0 0,-1 0 0 0 0,0-1 0 0 0,1 1 0 0 0,0 0 0 0 0,-1 0 0 0 0,1 0 0 0 0,0 0 0 0 0,1-2 0 0 0,-2 3 0 0 0,1-1 0 0 0,0 1 0 0 0,-1 0 0 0 0,1-1 0 0 0,0 1 0 0 0,-1-1 0 0 0,1 1 0 0 0,0 0 0 0 0,0 0 0 0 0,-1-1 0 0 0,1 1 0 0 0,0 0 0 0 0,0 0 0 0 0,-1 0 0 0 0,1 0 0 0 0,0 0 0 0 0,0 0 0 0 0,-1 0 0 0 0,1 0 0 0 0,0 0 0 0 0,0 0 0 0 0,-1 1 0 0 0,1-1 0 0 0,0 0 0 0 0,0 0 0 0 0,-1 1 0 0 0,1-1 0 0 0,0 1 0 0 0,-1-1 0 0 0,1 0 0 0 0,0 1 0 0 0,-1-1 0 0 0,1 1 0 0 0,-1-1 0 0 0,1 1 0 0 0,-1 0 0 0 0,1-1 0 0 0,0 2 0 0 0,0-1 0 0 0,11 11 166 0 0,-2 1 0 0 0,1 0 0 0 0,-1 0 0 0 0,-1 1-1 0 0,13 27 1 0 0,10 15 223 0 0,-19-35-173 0 0,-9-15-169 0 0,-1 1 0 0 0,1-1 0 0 0,0 0 0 0 0,0 0 0 0 0,1 0 0 0 0,0-1 0 0 0,0 1-1 0 0,0-1 1 0 0,1-1 0 0 0,10 8 0 0 0,-15-11-110 0 0,0-1 1 0 0,0 1-1 0 0,0-1 0 0 0,0 0 0 0 0,0 0 1 0 0,0 0-1 0 0,0 0 0 0 0,0 0 1 0 0,1 0-1 0 0,-1 0 0 0 0,0 0 0 0 0,0 0 1 0 0,0 0-1 0 0,0 0 0 0 0,0-1 0 0 0,0 1 1 0 0,0 0-1 0 0,0-1 0 0 0,0 1 1 0 0,0-1-1 0 0,0 1 0 0 0,0-1 0 0 0,0 1 1 0 0,-1-1-1 0 0,1 0 0 0 0,0 0 1 0 0,0 1-1 0 0,-1-1 0 0 0,2-1 0 0 0,1-2-606 0 0,-1 1-1 0 0,1 0 0 0 0,-1-1 0 0 0,0 1 0 0 0,0-1 0 0 0,1-4 1 0 0,1-5-4526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1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43 478 3887 0 0,'0'0'298'0'0,"1"1"-198"0"0,3 0 365 0 0,0 1 1 0 0,0 0-1 0 0,0-1 1 0 0,0 0-1 0 0,0 0 1 0 0,0 0-1 0 0,1 0 1 0 0,-1-1-1 0 0,0 1 1 0 0,0-1-1 0 0,1 0 1 0 0,6-1-1 0 0,-9 0-259 0 0,1 0 0 0 0,-1 1 0 0 0,1-1 0 0 0,-1 0 0 0 0,1 0 0 0 0,-1 0-1 0 0,1-1 1 0 0,-1 1 0 0 0,0-1 0 0 0,1 1 0 0 0,-1-1 0 0 0,0 0 0 0 0,0 0 0 0 0,-1 0 0 0 0,1 0 0 0 0,0 0-1 0 0,0 0 1 0 0,-1 0 0 0 0,0 0 0 0 0,1-1 0 0 0,0-2 0 0 0,2-8 74 0 0,0 0 1 0 0,-1-1 0 0 0,0 1-1 0 0,-1-1 1 0 0,-1 0-1 0 0,0 1 1 0 0,-1-1-1 0 0,0 0 1 0 0,-3-18-1 0 0,1 23-176 0 0,1 0 0 0 0,-1 0-1 0 0,-1 1 1 0 0,-5-15-1 0 0,6 20-85 0 0,1 0-1 0 0,0 0 0 0 0,-1 0 0 0 0,0 1 0 0 0,1-1 1 0 0,-1 0-1 0 0,0 1 0 0 0,0-1 0 0 0,-1 1 0 0 0,1 0 1 0 0,0 0-1 0 0,-1 0 0 0 0,1 0 0 0 0,-1 0 0 0 0,0 0 1 0 0,-3-1-1 0 0,4 2-4 0 0,-1 1-1 0 0,1 0 1 0 0,-1 0 0 0 0,1 0 0 0 0,-1 0 0 0 0,1 0-1 0 0,-1 0 1 0 0,1 0 0 0 0,-1 1 0 0 0,1 0 0 0 0,0-1-1 0 0,-1 1 1 0 0,1 0 0 0 0,0 0 0 0 0,-1 0 0 0 0,1 0-1 0 0,0 0 1 0 0,0 1 0 0 0,0-1 0 0 0,0 1 0 0 0,0-1-1 0 0,0 1 1 0 0,1 0 0 0 0,-1 0 0 0 0,-1 2 0 0 0,-2 2 5 0 0,1 0 0 0 0,-1 0 1 0 0,1 0-1 0 0,1 1 1 0 0,-1-1-1 0 0,1 1 0 0 0,-3 9 1 0 0,1 1 229 0 0,1 1 1 0 0,1 0-1 0 0,0 0 1 0 0,1 0-1 0 0,1 1 1 0 0,3 33-1 0 0,-2-45-57 0 0,1 0 0 0 0,0 1 0 0 0,1-1 0 0 0,0 0 0 0 0,0 0 0 0 0,0 0 0 0 0,1 0 0 0 0,0 0 0 0 0,1 0 0 0 0,-1-1 0 0 0,1 0 0 0 0,0 1 0 0 0,1-2 0 0 0,0 1 0 0 0,-1 0 0 0 0,2-1 0 0 0,-1 0 0 0 0,1 0 0 0 0,9 6-1 0 0,-9-8-74 0 0,-1-1-1 0 0,0 0 1 0 0,1 0-1 0 0,-1 0 0 0 0,1-1 1 0 0,0 0-1 0 0,-1 0 1 0 0,1 0-1 0 0,0-1 0 0 0,0 0 1 0 0,0 0-1 0 0,-1 0 1 0 0,1-1-1 0 0,11-2 0 0 0,6-3 88 0 0,-1-1 0 0 0,29-12-1 0 0,-42 16-113 0 0,6-5 2 0 0,-1 0-1 0 0,0 0 0 0 0,-1-1 1 0 0,1-1-1 0 0,-2 0 0 0 0,1-1 1 0 0,-1 0-1 0 0,-1-1 0 0 0,0-1 0 0 0,11-17 1 0 0,-9 10-16 0 0,-1-1 1 0 0,-1 0 0 0 0,0-1 0 0 0,-2 0-1 0 0,-1 0 1 0 0,0-1 0 0 0,-2 0-1 0 0,5-32 1 0 0,-10 44-62 0 0,0 1-1 0 0,-1-1 1 0 0,0 1 0 0 0,0 0-1 0 0,-1-1 1 0 0,-4-18 0 0 0,4 23-15 0 0,-1 0 1 0 0,0 0-1 0 0,0 0 0 0 0,0 0 1 0 0,-1 0-1 0 0,0 0 1 0 0,0 1-1 0 0,-1-1 0 0 0,1 1 1 0 0,-1 0-1 0 0,0 0 1 0 0,-7-6-1 0 0,9 9 1 0 0,-1 0 0 0 0,0 0 0 0 0,0 0 0 0 0,0 1 0 0 0,0-1 0 0 0,0 0 0 0 0,0 1 0 0 0,-4-1 0 0 0,-8 0 0 0 0,11 4 0 0 0,2-1 0 0 0,-3 1 0 0 0,0 1 0 0 0,0-1 0 0 0,0 1 0 0 0,1 0 0 0 0,-1 1 0 0 0,1-1 0 0 0,0 1 0 0 0,0 0 0 0 0,0 0 0 0 0,0 0 0 0 0,1 0 0 0 0,-1 0 0 0 0,1 1 0 0 0,0 0 0 0 0,1 0 0 0 0,-1 0 0 0 0,1 0 0 0 0,-2 6 0 0 0,-1 3 0 0 0,0 1 0 0 0,2-1 0 0 0,0 1 0 0 0,0 0 0 0 0,0 23 0 0 0,3-23 3 0 0,1 0 0 0 0,0 0 0 0 0,1-1 0 0 0,1 1 0 0 0,0-1 0 0 0,8 21 0 0 0,-7-25 78 0 0,0-1-1 0 0,1 0 1 0 0,7 12-1 0 0,-10-19-30 0 0,0 1 0 0 0,0 0-1 0 0,0-1 1 0 0,0 1 0 0 0,0-1-1 0 0,1 0 1 0 0,-1 0 0 0 0,1 0-1 0 0,-1 0 1 0 0,1 0-1 0 0,0 0 1 0 0,0-1 0 0 0,0 1-1 0 0,4 1 1 0 0,-5-3-27 0 0,-1 0-1 0 0,1 0 0 0 0,0 1 1 0 0,-1-1-1 0 0,1 0 1 0 0,0-1-1 0 0,-1 1 1 0 0,1 0-1 0 0,-1 0 1 0 0,1-1-1 0 0,0 1 1 0 0,-1 0-1 0 0,1-1 1 0 0,-1 0-1 0 0,1 1 1 0 0,-1-1-1 0 0,2-1 1 0 0,0 0-4 0 0,-1 0 0 0 0,0 0 0 0 0,1 0 0 0 0,-1-1 0 0 0,0 1 0 0 0,0-1 0 0 0,-1 1 0 0 0,3-5 0 0 0,2-4 21 0 0,-2 0 1 0 0,1-1-1 0 0,3-18 0 0 0,-7 27-20 0 0,4-22-6 0 0,0 1 0 0 0,2-50 0 0 0,-7 65-77 0 0,0 1 20 0 0,0 1 1 0 0,1-1-1 0 0,0 0 0 0 0,0 1 1 0 0,4-13-1 0 0,-5 20 42 0 0,0 0-1 0 0,0 0 1 0 0,0-1-1 0 0,0 1 1 0 0,0 0 0 0 0,1-1-1 0 0,-1 1 1 0 0,0 0-1 0 0,0 0 1 0 0,0-1 0 0 0,0 1-1 0 0,0 0 1 0 0,1 0-1 0 0,-1 0 1 0 0,0-1 0 0 0,0 1-1 0 0,0 0 1 0 0,0 0-1 0 0,1 0 1 0 0,-1-1 0 0 0,0 1-1 0 0,0 0 1 0 0,1 0-1 0 0,-1 0 1 0 0,0 0 0 0 0,0 0-1 0 0,1 0 1 0 0,-1-1-1 0 0,0 1 1 0 0,1 0 0 0 0,-1 0-1 0 0,0 0 1 0 0,0 0-1 0 0,1 0 1 0 0,-1 0-1 0 0,0 0 1 0 0,0 0 0 0 0,1 0-1 0 0,-1 0 1 0 0,0 1-1 0 0,1-1 1 0 0,-1 0 0 0 0,0 0-1 0 0,0 0 1 0 0,1 0-1 0 0,-1 0 1 0 0,0 0 0 0 0,0 0-1 0 0,1 1 1 0 0,-1-1-1 0 0,0 0 1 0 0,0 0 0 0 0,0 0-1 0 0,1 1 1 0 0,-1-1-1 0 0,0 0 1 0 0,4 3 18 0 0,0 0 1 0 0,0 0-1 0 0,0 0 0 0 0,-1 0 1 0 0,1 0-1 0 0,-1 1 0 0 0,5 5 1 0 0,3 4 99 0 0,7 8-53 0 0,3-3-77 0 0,-7-7-175 0 0,-5-7-2059 0 0,-5-2 2615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2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1 106 7919 0 0,'29'97'2233'0'0,"10"37"5390"0"0,-35-120-5806 0 0,11 24-1 0 0,-7-21-241 0 0,-8-17-1507 0 0,0 1-1 0 0,0-1 1 0 0,0 0-1 0 0,0 1 1 0 0,0-1-1 0 0,0 0 1 0 0,0 1-1 0 0,0-1 1 0 0,0 0-1 0 0,0 1 1 0 0,1-1 0 0 0,-1 0-1 0 0,0 0 1 0 0,0 1-1 0 0,0-1 1 0 0,1 0-1 0 0,-1 1 1 0 0,0-1-1 0 0,0 0 1 0 0,1 0-1 0 0,-1 0 1 0 0,0 1-1 0 0,0-1 1 0 0,1 0-1 0 0,-1 0 1 0 0,0 0 0 0 0,1 0-1 0 0,-1 0 1 0 0,0 0-1 0 0,0 1 1 0 0,1-1-1 0 0,-1 0 1 0 0,0 0-1 0 0,1 0 1 0 0,-1 0-1 0 0,0 0 1 0 0,1 0-1 0 0,0 0 1 0 0,-1-1-17 0 0,1 0 1 0 0,0 0-1 0 0,0 1 1 0 0,0-1-1 0 0,-1 0 1 0 0,1 0-1 0 0,0 0 1 0 0,-1 0-1 0 0,1 0 0 0 0,-1 0 1 0 0,1-2-1 0 0,10-30-31 0 0,-7-12-141 0 0,-3-86 1 0 0,-2 26-718 0 0,1 94 738 0 0,0 1 64 0 0,1 1 0 0 0,-1-1 1 0 0,2 1-1 0 0,-1 0 1 0 0,1 0-1 0 0,4-10 1 0 0,4 26 323 0 0,-4 1-93 0 0,0 0 0 0 0,-1 0 0 0 0,0 1 0 0 0,0 0 0 0 0,-1 0 0 0 0,0 0 1 0 0,4 15-1 0 0,4 8 249 0 0,-3-11 35 0 0,19 32 0 0 0,-24-45-357 0 0,2 0-1 0 0,-1-1 0 0 0,1 0 1 0 0,0 0-1 0 0,0 0 1 0 0,15 11-1 0 0,-19-16-428 0 0,1 0 0 0 0,0-1-1 0 0,0 1 1 0 0,0-1 0 0 0,0 0 0 0 0,0 0-1 0 0,0 0 1 0 0,4 1 0 0 0,-3-1-441 0 0,-1-1-1 0 0,0 0 1 0 0,0 0 0 0 0,0 0 0 0 0,0 0 0 0 0,0-1 0 0 0,1 1 0 0 0,3-2 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2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 3223 0 0,'-3'3'285'0'0,"1"0"0"0"0,0 0 0 0 0,0 0 0 0 0,0 0 0 0 0,0 0 0 0 0,1 1-1 0 0,-1-1 1 0 0,1 1 0 0 0,0-1 0 0 0,0 1 0 0 0,0-1 0 0 0,1 1 0 0 0,-1 0 0 0 0,1-1-1 0 0,0 6 1 0 0,-1-4 702 0 0,2-1 0 0 0,-1 1 0 0 0,1-1 0 0 0,-1 1-1 0 0,1-1 1 0 0,0 1 0 0 0,1-1 0 0 0,-1 1 0 0 0,1-1-1 0 0,0 0 1 0 0,0 0 0 0 0,3 4 0 0 0,-2-5-730 0 0,-1 0 1 0 0,1 0-1 0 0,0 0 1 0 0,0-1-1 0 0,1 1 1 0 0,-1-1-1 0 0,0 0 1 0 0,1 0-1 0 0,0 0 1 0 0,-1 0-1 0 0,1-1 0 0 0,0 0 1 0 0,0 1-1 0 0,0-1 1 0 0,0-1-1 0 0,6 2 1 0 0,8-1 240 0 0,-1 0 0 0 0,28-3 0 0 0,-25 1-220 0 0,-14 0-162 0 0,0 1 0 0 0,0 1-1 0 0,0-1 1 0 0,0 1 0 0 0,12 3 0 0 0,-17-4-79 0 0,1 0 0 0 0,-1 1 0 0 0,1 0 0 0 0,-1-1 0 0 0,1 1 0 0 0,-1 0 0 0 0,0-1 0 0 0,1 1 1 0 0,-1 0-1 0 0,0 0 0 0 0,1 0 0 0 0,-1 0 0 0 0,0 0 0 0 0,0 1 0 0 0,0-1 0 0 0,0 0 0 0 0,0 1 0 0 0,0-1 0 0 0,0 0 0 0 0,-1 1 1 0 0,1-1-1 0 0,0 1 0 0 0,-1-1 0 0 0,1 1 0 0 0,-1-1 0 0 0,1 4 0 0 0,-1 2 181 0 0,0 0 0 0 0,-1 0 0 0 0,0 0 0 0 0,0 0-1 0 0,-1 0 1 0 0,1 0 0 0 0,-2 0 0 0 0,1 0 0 0 0,-1-1 0 0 0,0 1 0 0 0,0-1 0 0 0,-7 9 0 0 0,1-2-121 0 0,0-1 1 0 0,-1 0 0 0 0,0-1 0 0 0,-22 18-1 0 0,-44 28-1433 0 0,43-33-1824 0 0,0 1-4394 0 0,9-6-965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2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4607 0 0,'1'2'354'0'0,"10"25"-541"0"0,-7-16 971 0 0,0-1 1 0 0,0-1-1 0 0,1 1 1 0 0,11 16-1 0 0,-14-24-612 0 0,1 1 0 0 0,-1 0 0 0 0,1-1 0 0 0,-1 0 0 0 0,1 1 0 0 0,0-1 0 0 0,0 0 0 0 0,0 0 0 0 0,0-1 0 0 0,0 1 0 0 0,0-1 0 0 0,1 1 0 0 0,-1-1 0 0 0,1 0 0 0 0,-1 0-1 0 0,0 0 1 0 0,1-1 0 0 0,0 1 0 0 0,3-1 0 0 0,0 0 46 0 0,0-1-1 0 0,1 1 1 0 0,-1-1 0 0 0,0-1-1 0 0,0 1 1 0 0,0-1-1 0 0,7-3 1 0 0,47-24 1017 0 0,-6 3-435 0 0,-50 24-633 0 0,1-1 0 0 0,0 1 1 0 0,0 0-1 0 0,0 1 0 0 0,0-1 0 0 0,0 1 0 0 0,0 1 0 0 0,1-1 0 0 0,-1 1 0 0 0,0 0 0 0 0,7 1 1 0 0,-12-1-68 0 0,0 1 1 0 0,0 0 0 0 0,0 0-1 0 0,-1 0 1 0 0,1 0 0 0 0,0 0-1 0 0,0 0 1 0 0,0 0 0 0 0,-1 0-1 0 0,1 0 1 0 0,-1 0 0 0 0,1 1-1 0 0,-1-1 1 0 0,1 0 0 0 0,-1 0 0 0 0,0 0-1 0 0,1 1 1 0 0,-1 1 0 0 0,0-2-36 0 0,1 6 300 0 0,-1-1 0 0 0,0 1 0 0 0,0 0 0 0 0,0 0 0 0 0,-1-1 0 0 0,0 1 0 0 0,0 0 0 0 0,-1-1 0 0 0,0 1 0 0 0,0-1-1 0 0,-1 1 1 0 0,-4 7 0 0 0,-3 5 486 0 0,-1 0 0 0 0,-20 27 0 0 0,27-41-766 0 0,0 0 0 0 0,-1 0-1 0 0,1 0 1 0 0,-1-1-1 0 0,0 0 1 0 0,0 0-1 0 0,-1 0 1 0 0,1 0-1 0 0,-1-1 1 0 0,0 0-1 0 0,0 0 1 0 0,-10 3 0 0 0,12-5-75 0 0,1 0 1 0 0,-1 0-1 0 0,0-1 1 0 0,0 1-1 0 0,0-1 1 0 0,0 0 0 0 0,0 0-1 0 0,1-1 1 0 0,-1 1-1 0 0,0-1 1 0 0,0 1 0 0 0,0-1-1 0 0,1 0 1 0 0,-1-1-1 0 0,0 1 1 0 0,1-1 0 0 0,-1 1-1 0 0,1-1 1 0 0,-1 0-1 0 0,1-1 1 0 0,0 1-1 0 0,-4-4 1 0 0,2 1-285 0 0,-1-1 0 0 0,1 0 1 0 0,0 0-1 0 0,-5-8 0 0 0,-4-15-6546 0 0,3-1-1927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3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0 11831 0 0,'0'1'915'0'0,"20"27"1804"0"0,-2 1 1 0 0,21 46 0 0 0,-17-24-734 0 0,-2 0 1 0 0,14 59 0 0 0,1 5-293 0 0,-14-56-254 0 0,39 80 0 0 0,-52-125-1186 0 0,0 0 0 0 0,1 0 1 0 0,18 20-1 0 0,-22-28-535 0 0,1-1 0 0 0,0 1 1 0 0,0-1-1 0 0,0 0 0 0 0,0-1 0 0 0,1 1 1 0 0,0-1-1 0 0,0-1 0 0 0,12 6 0 0 0,-17-9-339 0 0,3 1 275 0 0</inkml:trace>
  <inkml:trace contextRef="#ctx0" brushRef="#br0" timeOffset="1">1 717 6191 0 0,'2'-1'3803'0'0,"37"-10"3246"0"0,23-6-1111 0 0,-2-3-3939 0 0,-40 12-1600 0 0,1-1 0 0 0,-2 0 0 0 0,35-23 0 0 0,-32 16-429 0 0,-1-1-1 0 0,-1 0 0 0 0,0-2 0 0 0,-2 0 0 0 0,0-1 0 0 0,-1-1 1 0 0,19-30-1 0 0,-23 32-1848 0 0,1 0-4161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3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72 280 5695 0 0,'11'5'161'0'0,"-9"-3"119"0"0,0-1-1 0 0,0 0 1 0 0,0 1 0 0 0,0-1 0 0 0,0 0 0 0 0,1 0 0 0 0,-1-1 0 0 0,0 1 0 0 0,1 0 0 0 0,-1-1 0 0 0,1 0 0 0 0,-1 1 0 0 0,0-1 0 0 0,1 0 0 0 0,-1 0-1 0 0,1 0 1 0 0,-1-1 0 0 0,1 1 0 0 0,-1 0 0 0 0,0-1 0 0 0,1 0 0 0 0,2-1 0 0 0,-1 1 189 0 0,-1-1 1 0 0,0 0-1 0 0,0 0 0 0 0,0 0 1 0 0,0 0-1 0 0,0 0 1 0 0,0-1-1 0 0,0 0 0 0 0,-1 1 1 0 0,3-5-1 0 0,-1 2-188 0 0,0-1 1 0 0,-1 0-1 0 0,1 0 0 0 0,-1 0 1 0 0,2-8-1 0 0,-1 0-38 0 0,0 0 0 0 0,-1 0 0 0 0,-1 0-1 0 0,1-25 1 0 0,-3 32-187 0 0,0 0-1 0 0,0 0 1 0 0,-1 0-1 0 0,0 0 1 0 0,0 0 0 0 0,-1 0-1 0 0,0 0 1 0 0,0 0-1 0 0,0 0 1 0 0,-6-9-1 0 0,7 13-38 0 0,-1 1-1 0 0,0-1 0 0 0,0 0 0 0 0,0 1 0 0 0,0-1 1 0 0,-1 1-1 0 0,1 0 0 0 0,-1 0 0 0 0,1 0 0 0 0,-1 0 0 0 0,0 0 1 0 0,0 0-1 0 0,0 1 0 0 0,0-1 0 0 0,0 1 0 0 0,0 0 1 0 0,0 0-1 0 0,0 0 0 0 0,0 0 0 0 0,-1 0 0 0 0,1 1 1 0 0,0 0-1 0 0,0 0 0 0 0,-6 0 0 0 0,6 0 4 0 0,-1 0-1 0 0,1 1 1 0 0,-1 0-1 0 0,1 0 0 0 0,-1 0 1 0 0,1 0-1 0 0,-1 0 1 0 0,1 0-1 0 0,0 1 1 0 0,0 0-1 0 0,0 0 1 0 0,-6 4-1 0 0,5-2-12 0 0,0 0 0 0 0,0 0 0 0 0,0 1 0 0 0,0-1 0 0 0,1 1-1 0 0,-1 0 1 0 0,-2 6 0 0 0,0 3 99 0 0,0 0-1 0 0,1 0 0 0 0,1 0 1 0 0,0 0-1 0 0,-2 20 0 0 0,2-10 533 0 0,2-1 0 0 0,0 0 1 0 0,4 44-1 0 0,0-54-321 0 0,0-1 0 0 0,0 0 0 0 0,1 0 0 0 0,0 0 0 0 0,1 0 1 0 0,1-1-1 0 0,0 0 0 0 0,0 0 0 0 0,9 12 0 0 0,-12-19-195 0 0,2 0 0 0 0,-1 0 0 0 0,0-1 0 0 0,1 1 0 0 0,0-1 0 0 0,-1 0 0 0 0,1 0 0 0 0,1 0 0 0 0,-1 0 0 0 0,0-1 1 0 0,1 0-1 0 0,-1 0 0 0 0,1 0 0 0 0,-1 0 0 0 0,1-1 0 0 0,0 1 0 0 0,0-1 0 0 0,0-1 0 0 0,0 1 0 0 0,0-1 0 0 0,6 0 0 0 0,-1 0-28 0 0,-1-1 0 0 0,0 0 0 0 0,0-1 0 0 0,0 0 0 0 0,0 0 1 0 0,0-1-1 0 0,0 0 0 0 0,-1-1 0 0 0,1 1 0 0 0,12-9 0 0 0,-11 5-374 0 0,0-1 0 0 0,0 1 0 0 0,10-13 0 0 0,-5 4-2679 0 0,-1-1-3698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1.1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1 150 6335 0 0,'3'-2'95'0'0,"0"0"0"0"0,0 0 0 0 0,1 1 0 0 0,-1-1 0 0 0,1 1 0 0 0,4-2 0 0 0,10-4 160 0 0,-17 9-171 0 0,1 0-1 0 0,-1 0 0 0 0,0 0 0 0 0,0 0 0 0 0,0 0 0 0 0,0 1 0 0 0,0-1 1 0 0,0 0-1 0 0,-1 1 0 0 0,1 2 0 0 0,2 13 1335 0 0,2 30-1 0 0,-5-36-616 0 0,0 0 1 0 0,2 0-1 0 0,-1 0 1 0 0,2 0-1 0 0,0-1 1 0 0,6 19-1 0 0,28 48 1311 0 0,-16-36-1563 0 0,-2 1-1 0 0,-2 0 0 0 0,16 66 1 0 0,-24-61-367 0 0,-2 0 0 0 0,-2 0 1 0 0,-2 1-1 0 0,-4 58 1 0 0,0-102-133 0 0,1 0 1 0 0,-1 1-1 0 0,0-1 1 0 0,0 0-1 0 0,0 1 1 0 0,-5 8-1 0 0,6-13 2 0 0,-1 0-1 0 0,1 0 1 0 0,-1 0 0 0 0,0 0-1 0 0,1 0 1 0 0,-1 0-1 0 0,0 0 1 0 0,0 0 0 0 0,0 0-1 0 0,0 0 1 0 0,0 0-1 0 0,0 0 1 0 0,0-1 0 0 0,0 1-1 0 0,0 0 1 0 0,0-1 0 0 0,0 1-1 0 0,0-1 1 0 0,-1 0-1 0 0,1 1 1 0 0,0-1 0 0 0,0 0-1 0 0,-1 1 1 0 0,1-1-1 0 0,0 0 1 0 0,0 0 0 0 0,-1 0-1 0 0,1 0 1 0 0,0 0-1 0 0,0-1 1 0 0,-1 1 0 0 0,1 0-1 0 0,0 0 1 0 0,-2-1-1 0 0,-6-3 176 0 0,-1 0 0 0 0,1 0 0 0 0,0-1 0 0 0,1 0 0 0 0,-1-1 0 0 0,1 0-1 0 0,0 0 1 0 0,-7-8 0 0 0,3 3 22 0 0,1-1 0 0 0,1 0 0 0 0,0-1 0 0 0,-11-18 0 0 0,16 23-128 0 0,1 0 0 0 0,0 0 0 0 0,1-1 0 0 0,0 0 0 0 0,0 1 0 0 0,1-1 0 0 0,0 0 0 0 0,0 0 0 0 0,1 0 0 0 0,0-1 0 0 0,1-14 0 0 0,1 13 17 0 0,1 0 0 0 0,0-1 0 0 0,0 1 0 0 0,1 0 0 0 0,0 1 0 0 0,1-1 0 0 0,1 1 0 0 0,-1-1 0 0 0,8-10 0 0 0,12-18 601 0 0,2 1-1 0 0,41-49 1 0 0,-19 26-1667 0 0,-24 28-2515 0 0,2 2-5824 0 0,-10 12 1177 0 0</inkml:trace>
  <inkml:trace contextRef="#ctx0" brushRef="#br0" timeOffset="1">456 1 4319 0 0,'6'6'714'0'0,"-3"-3"-143"0"0,-1 0 0 0 0,0 0 0 0 0,0 1 0 0 0,0-1 0 0 0,-1 0-1 0 0,1 1 1 0 0,-1 0 0 0 0,1-1 0 0 0,0 6 0 0 0,4 37 3782 0 0,-4-31-3081 0 0,6 224 8746 0 0,-8-188-8684 0 0,-4 78 832 0 0,0-65-728 0 0,8 100-1 0 0,5-123-1430 0 0,-3-28-7 0 0,-6-12-66 0 0,1-1-1 0 0,-1 1 1 0 0,1 0-1 0 0,0-1 1 0 0,-1 1 0 0 0,1-1-1 0 0,-1 1 1 0 0,1-1 0 0 0,0 1-1 0 0,0-1 1 0 0,-1 0-1 0 0,1 1 1 0 0,0-1 0 0 0,0 0-1 0 0,0 1 1 0 0,-1-1-1 0 0,1 0 1 0 0,0 0 0 0 0,0 0-1 0 0,0 0 1 0 0,0 0-1 0 0,-1 0 1 0 0,1 0 0 0 0,0 0-1 0 0,0 0 1 0 0,0 0 0 0 0,0 0-1 0 0,-1 0 1 0 0,1-1-1 0 0,0 1 1 0 0,0 0 0 0 0,0-1-1 0 0,-1 1 1 0 0,1-1-1 0 0,0 1 1 0 0,-1-1 0 0 0,1 1-1 0 0,0-1 1 0 0,-1 1-1 0 0,1-1 1 0 0,1-1 0 0 0,1-1-1165 0 0,0-1 0 0 0,0 0 0 0 0,0-1 0 0 0,0 1 0 0 0,4-9-1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3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74 289 6335 0 0,'0'0'486'0'0,"2"0"-318"0"0,1 1 104 0 0,-1 0 0 0 0,0 0 0 0 0,1-1 1 0 0,-1 1-1 0 0,1-1 0 0 0,-1 0 0 0 0,1 1 1 0 0,-1-1-1 0 0,1 0 0 0 0,-1-1 0 0 0,0 1 1 0 0,1 0-1 0 0,-1-1 0 0 0,1 1 0 0 0,-1-1 1 0 0,0 0-1 0 0,1 0 0 0 0,-1 0 0 0 0,0 0 1 0 0,0 0-1 0 0,1 0 0 0 0,-1-1 0 0 0,0 1 0 0 0,-1-1 1 0 0,1 1-1 0 0,2-3 0 0 0,0 0 136 0 0,-1-1 0 0 0,0 1 1 0 0,1-1-1 0 0,-2 0 0 0 0,1 0 0 0 0,-1 0 0 0 0,1 0 0 0 0,-1 0 0 0 0,-1 0 0 0 0,1 0 0 0 0,0-7 1 0 0,1-4-120 0 0,-1 0 1 0 0,0 1 0 0 0,-2-1 0 0 0,0 0 0 0 0,-2-21 0 0 0,1 31-236 0 0,-1 0 1 0 0,1 0-1 0 0,-1 0 0 0 0,0 0 1 0 0,0 0-1 0 0,-1 1 1 0 0,-4-8-1 0 0,5 10-18 0 0,0 0 1 0 0,0 0-1 0 0,0 0 0 0 0,-1 0 0 0 0,0 1 1 0 0,1-1-1 0 0,-1 1 0 0 0,0 0 1 0 0,0 0-1 0 0,0 0 0 0 0,0 0 1 0 0,-1 0-1 0 0,-4-1 0 0 0,6 2 1 0 0,0 0 1 0 0,-1 1-1 0 0,1-1 0 0 0,0 1 0 0 0,-1-1 1 0 0,1 1-1 0 0,0 0 0 0 0,-1 0 0 0 0,1 0 1 0 0,0 0-1 0 0,-1 0 0 0 0,1 1 0 0 0,0-1 0 0 0,-1 1 1 0 0,1-1-1 0 0,0 1 0 0 0,0 0 0 0 0,-4 2 1 0 0,3-1 73 0 0,0 0 1 0 0,0 0 0 0 0,0 1 0 0 0,1-1-1 0 0,-1 1 1 0 0,1 0 0 0 0,-1 0 0 0 0,1 0 0 0 0,0 0-1 0 0,-3 7 1 0 0,-1 4 324 0 0,1 0-1 0 0,0 1 1 0 0,1-1-1 0 0,-3 26 1 0 0,3-13-1 0 0,1 0 1 0 0,2 51-1 0 0,2-63-152 0 0,1 1-1 0 0,0-1 1 0 0,1 1 0 0 0,0-1 0 0 0,1 0-1 0 0,10 22 1 0 0,-12-33-162 0 0,0 0-1 0 0,0-1 0 0 0,0 1 1 0 0,0-1-1 0 0,1 1 1 0 0,0-1-1 0 0,-1 0 1 0 0,1 0-1 0 0,0 0 1 0 0,1 0-1 0 0,-1-1 0 0 0,0 1 1 0 0,1-1-1 0 0,0 0 1 0 0,-1 0-1 0 0,1 0 1 0 0,7 2-1 0 0,-5-2-34 0 0,-1-1 0 0 0,0 0-1 0 0,1-1 1 0 0,-1 1 0 0 0,1-1-1 0 0,-1 0 1 0 0,1-1 0 0 0,-1 1 0 0 0,1-1-1 0 0,-1 0 1 0 0,0 0 0 0 0,0-1-1 0 0,8-3 1 0 0,0-1-140 0 0,1 0 0 0 0,-2-2-1 0 0,1 1 1 0 0,-1-2 0 0 0,21-18 0 0 0,-13 8-1699 0 0,-1-1 1 0 0,22-28-1 0 0,-41 47 1736 0 0,14-18-2654 0 0,-1-2-3735 0 0,-1-3-1397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4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6623 0 0,'0'2'2312'0'0,"3"19"2228"0"0,12 41-1 0 0,61 156 3608 0 0,-17-57-5397 0 0,-12-17-2059 0 0,135 393 2474 0 0,-182-537-3165 0 0,84 202 0 0 0,-73-181 0 0 0,0-1 0 0 0,1-1 0 0 0,1 0 0 0 0,1-1 0 0 0,0 0 0 0 0,2-1 0 0 0,26 23 0 0 0,-34-33-71 0 0,1-1 0 0 0,-1-1 0 0 0,1 0-1 0 0,11 5 1 0 0,-16-8-35 0 0,1 0 0 0 0,-1 0 0 0 0,1-1 0 0 0,0 0 0 0 0,0 0 1 0 0,-1 0-1 0 0,1 0 0 0 0,0-1 0 0 0,0 0 0 0 0,8-1 0 0 0,-12 1-114 0 0,1 0-1 0 0,-1 0 1 0 0,0-1 0 0 0,1 1 0 0 0,-1-1 0 0 0,0 1 0 0 0,1-1-1 0 0,-1 0 1 0 0,0 0 0 0 0,0 1 0 0 0,0-1 0 0 0,0 0 0 0 0,0 0 0 0 0,0 0-1 0 0,0 0 1 0 0,0 0 0 0 0,0 0 0 0 0,1-2 0 0 0,4-15-6965 0 0,-5-2-1414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4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49 7455 0 0,'-1'-2'89'0'0,"0"-1"0"0"0,-1 1-1 0 0,1 0 1 0 0,0 0-1 0 0,0 0 1 0 0,0-1-1 0 0,1 1 1 0 0,-1-1 0 0 0,0 1-1 0 0,1-3 1 0 0,0 4 16 0 0,0 0 0 0 0,0 0 0 0 0,0 1 0 0 0,0-1 0 0 0,0 0 0 0 0,0 0 0 0 0,0 1 0 0 0,0-1 0 0 0,1 0 0 0 0,-1 0 0 0 0,0 1 1 0 0,1-1-1 0 0,-1 0 0 0 0,1 0 0 0 0,-1 1 0 0 0,0-1 0 0 0,1 0 0 0 0,0 1 0 0 0,-1-1 0 0 0,1 1 0 0 0,-1-1 0 0 0,1 1 0 0 0,0-1 0 0 0,-1 1 0 0 0,1-1 0 0 0,0 1 1 0 0,-1 0-1 0 0,1-1 0 0 0,0 1 0 0 0,0 0 0 0 0,-1 0 0 0 0,1 0 0 0 0,0-1 0 0 0,0 1 0 0 0,0 0 0 0 0,-1 0 0 0 0,1 0 0 0 0,1 0 0 0 0,22-1 3935 0 0,44 3-1 0 0,74 20 2023 0 0,-140-22-6014 0 0,10 2 676 0 0,0 1 1 0 0,0 0 0 0 0,19 9 0 0 0,-28-11-576 0 0,1 1 0 0 0,-1-1 1 0 0,0 1-1 0 0,0 0 0 0 0,-1 1 1 0 0,1-1-1 0 0,0 0 1 0 0,-1 1-1 0 0,1-1 0 0 0,-1 1 1 0 0,0 0-1 0 0,0 0 0 0 0,0 0 1 0 0,0 0-1 0 0,0 0 0 0 0,-1 0 1 0 0,2 5-1 0 0,2 12-103 0 0,0 0 1 0 0,-2 0-1 0 0,0 0 0 0 0,-2 0 0 0 0,0 1 1 0 0,-4 39-1 0 0,-26 121 94 0 0,29-181-140 0 0,-10 46 0 0 0,-4 27 0 0 0,-24 70 0 0 0,36-137 65 0 0,1-4-173 0 0,0 1-1 0 0,1 0 0 0 0,-1-1 1 0 0,0 1-1 0 0,0 0 0 0 0,-1-1 1 0 0,1 1-1 0 0,-1-1 0 0 0,1 1 1 0 0,-1-1-1 0 0,0 0 0 0 0,1 0 1 0 0,-4 3-1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16:10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14 24575,'0'0'0,"-2"-13"0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16:16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602 10 24575,'0'0'0,"-8"0"0,-1-1 0,1 0 0,-16-4 0,17 3 0,6 2 0,0 0 0,0-1 0,1 1 0,-1 0 0,0 0 0,0 0 0,0 1 0,1-1 0,-1 0 0,0 0 0,0 0 0,1 1 0,-1-1 0,0 0 0,0 1 0,1-1 0,-1 0 0,0 1 0,1-1 0,-1 1 0,0-1 0,1 1 0,-1-1 0,1 1 0,-1 0 0,1-1 0,-1 2 0,-11 23 0,6-13 0,-8 15 0,-2-1 0,-1-1 0,-1-1 0,-1 0 0,-1-2 0,-1 0 0,-37 29 0,27-27 0,-1-1 0,-1-2 0,-1-1 0,-1-1 0,-50 18 0,77-34 0,4-1 0,-1 0 0,1 0 0,0-1 0,0 0 0,-1 1 0,1-1 0,-1-1 0,1 1 0,-1-1 0,1 0 0,-8 0 0,12 0 0,-1 0 0,1-1 0,0 1 0,0 0 0,-1 0 0,1 0 0,0 0 0,-1 0 0,1 0 0,0-1 0,-1 1 0,1 0 0,0 0 0,0 0 0,0-1 0,-1 1 0,1 0 0,0 0 0,0-1 0,0 1 0,-1 0 0,1-1 0,0 1 0,0 0 0,0 0 0,0-1 0,0 1 0,0 0 0,0-1 0,0 1 0,-1 0 0,1-1 0,6-11 0,13-6 0,-18 16 0,1 1 0,-1 0 0,1 0 0,-1 0 0,1 0 0,0 0 0,-1 1 0,1-1 0,0 0 0,0 1 0,0 0 0,0-1 0,0 1 0,-1 0 0,1 0 0,0 0 0,0 0 0,0 0 0,0 0 0,0 1 0,0-1 0,-1 0 0,4 2 0,6 1 0,7-2 0,-17-1 0,1 0 0,0-1 0,-1 1 0,1 0 0,-1 0 0,1 1 0,0-1 0,-1 0 0,1 1 0,-1-1 0,1 1 0,-1-1 0,1 1 0,-1-1 0,1 1 0,-1 0 0,0 0 0,1 0 0,-1 0 0,0 0 0,2 1 0,-3-1 0,1-1 0,-1 1 0,1-1 0,-1 0 0,1 1 0,-1-1 0,1 0 0,0 0 0,-1 0 0,1 1 0,0-1 0,-1 0 0,1 0 0,-1 0 0,1 0 0,0 0 0,-1 0 0,1 0 0,0 0 0,-1 0 0,1 0 0,0-1 0,-1 1 0,1 0 0,-1 0 0,1-1 0,0 1 0,-1 0 0,1-1 0,-1 1 0,1 0 0,-1-1 0,1 0 0,23-18 0,-19 14 0,3-2 0,-14 10 0,-10 6 0,3-4 0,18-5 0,15-2 0,-20 8 0,0-6 0,-1 0 0,1 1 0,0-1 0,0 1 0,-1-1 0,1 1 0,0-1 0,0 1 0,0-1 0,0 1 0,0-1 0,0 1 0,0-1 0,0 0 0,0 1 0,0-1 0,0 1 0,0-1 0,0 1 0,0-1 0,1 1 0,-1-1 0,0 1 0,0-1 0,0 1 0,1-1 0,-1 0 0,0 1 0,0-1 0,1 0 0,-1 1 0,0-1 0,1 0 0,-1 1 0,1-1 0,0 1 0,80 18 0,-64-12 0,-16-6 0,0-1 0,0 1 0,1 0 0,-1-1 0,0 1 0,0-1 0,0 0 0,0 1 0,1-1 0,-1 0 0,0 1 0,0-1 0,1 0 0,-1 0 0,0 0 0,0 0 0,1 0 0,-1-1 0,0 1 0,0 0 0,1 0 0,-1-1 0,0 1 0,0-1 0,2 0 0,-5 2 0,0 0 0,0 1 0,0-1 0,0 1 0,0-1 0,0 1 0,0 0 0,0 0 0,1 0 0,-1 0 0,1 0 0,0 0 0,-1 1 0,1-1 0,0 0 0,-1 4 0,29-14 0,-18 6 0,-1 0 0,-1 0 0,1 1 0,-1 0 0,9 0 0,-6-3 0,1 0 0,-11 4 0,0 0 0,0 0 0,1 0 0,-1 0 0,0 0 0,0 0 0,0 0 0,1 0 0,-1 0 0,0 0 0,0 0 0,0 0 0,0 0 0,0 0 0,1 0 0,-1 0 0,0 1 0,0-1 0,0 0 0,0 0 0,0 0 0,1 0 0,-1 0 0,0 0 0,0 1 0,0-1 0,0 0 0,0 0 0,0 0 0,0 0 0,0 1 0,0-1 0,0 0 0,0 0 0,0 0 0,0 1 0,0-1 0,0 0 0,0 0 0,0 0 0,0 0 0,0 1 0,0-1 0,0 0 0,0 0 0,0 0 0,0 0 0,0 1 0,0-1 0,0 0 0,0 0 0,-1 0 0,5 0 0,2 0 0,-6 0 0,0 0 0,0 0 0,0 1 0,0-1 0,0 0 0,0 0 0,0 0 0,0 0 0,0 1 0,0-1 0,0 0 0,0 0 0,0 0 0,0 0 0,0 1 0,0-1 0,0 0 0,0 0 0,0 0 0,0 0 0,0 1 0,0-1 0,0 0 0,0 0 0,0 0 0,0 0 0,0 1 0,0-1 0,-1 0 0,1 0 0,0 0 0,0 0 0,0 0 0,0 0 0,0 1 0,0-1 0,-1 0 0,1 0 0,-1 0 0,1 1 0,-1-1 0,1 0 0,0 1 0,-1-1 0,1 1 0,-1-1 0,1 1 0,0-1 0,-1 1 0,1-1 0,0 1 0,0 0 0,-1-1 0,1 1 0,0-1 0,0 1 0,0 0 0,0-1 0,0 1 0,0-1 0,0 1 0,0 0 0,0-1 0,0 1 0,0-1 0,0 2 0,2 6 0,-1-5 0,-1 0 0,1 1 0,-1-1 0,0 0 0,0 0 0,0 1 0,0-1 0,-1 0 0,1 1 0,-1-1 0,0 0 0,0 0 0,0 0 0,0 0 0,-1 0 0,1 0 0,-1 0 0,-3 5 0,4-7 0,0 1 0,0-1 0,0 0 0,1 1 0,-1-1 0,1 1 0,-1-1 0,1 1 0,-1-1 0,1 1 0,0-1 0,-1 1 0,1 0 0,0-1 0,0 1 0,0-1 0,1 1 0,-1 1 0,1-2 0,-1-1 0,1 0 0,-1 0 0,1 0 0,-1 0 0,1 0 0,-1 0 0,1 0 0,-1-1 0,1 1 0,-1 0 0,1 0 0,-1 0 0,1 0 0,-1-1 0,1 1 0,-1 0 0,1-1 0,-1 1 0,0 0 0,1 0 0,-1-1 0,0 1 0,1-1 0,10-9 0,-8 6 0,0 0 0,0 1 0,-1-1 0,0 0 0,0 0 0,0 0 0,0 0 0,1-5 0,-3 8 0,0 1 0,0 0 0,0 0 0,0 0 0,0 0 0,0 0 0,0 0 0,0 0 0,0 0 0,0 0 0,0 0 0,0 0 0,0 0 0,0-1 0,0 1 0,0 0 0,0 0 0,0 0 0,0 0 0,0 0 0,0 0 0,0 0 0,0 0 0,0 0 0,-1 0 0,1 0 0,0 0 0,0 0 0,0 0 0,0 0 0,0 0 0,0-1 0,0 1 0,0 0 0,0 0 0,0 0 0,0 0 0,0 0 0,0 0 0,0 0 0,0 0 0,-1 0 0,1 0 0,0 0 0,0 0 0,0 0 0,0 0 0,0 0 0,0 0 0,0 0 0,0 0 0,0 0 0,0 0 0,-6 3 0,-3 5 0,8-7 0,-5 4 0,1 0 0,0 1 0,0 0 0,0 0 0,1 0 0,-8 13 0,12-18 0,0 0 0,0-1 0,0 1 0,-1 0 0,1-1 0,0 1 0,0 0 0,0 0 0,0-1 0,1 1 0,-1 0 0,0-1 0,0 1 0,0 0 0,0-1 0,1 1 0,-1 0 0,0-1 0,1 1 0,-1 0 0,1-1 0,-1 1 0,0-1 0,1 1 0,-1-1 0,1 1 0,-1-1 0,1 1 0,0-1 0,-1 1 0,1-1 0,0 1 0,0-1 0,0 1 0,0-1 0,-1 1 0,1-1 0,0 1 0,-1 0 0,1-1 0,0 1 0,-1 0 0,1 0 0,-1-1 0,1 1 0,-1 0 0,1 0 0,-1 0 0,0 0 0,1 0 0,-1 0 0,0 0 0,0 0 0,1 0 0,0 27 0,1-1 0,1 1 0,2-1 0,8 28 0,-10-42 0,-1-6 0,1 0 0,0 0 0,0-1 0,0 1 0,0-1 0,1 0 0,0 1 0,1-2 0,-1 1 0,10 9 0,-7-8 0,-6-5 0,0-1 0,0 0 0,0 0 0,0 0 0,0 1 0,0-1 0,-1 1 0,1-1 0,-1 0 0,1 1 0,0 1 0,-1-3 0,0 0 0,0 0 0,0 0 0,0 1 0,0-1 0,0 0 0,0 0 0,0 0 0,0 0 0,0 0 0,0 0 0,0 0 0,0 1 0,0-1 0,0 0 0,-1 0 0,1 0 0,0 0 0,0 0 0,0 0 0,0 0 0,0 0 0,0 0 0,0 1 0,0-1 0,0 0 0,0 0 0,0 0 0,-1 0 0,1 0 0,0 0 0,0 0 0,0 0 0,0 0 0,0 0 0,0 0 0,0 0 0,-1 0 0,1 0 0,0 0 0,0 0 0,0 0 0,0 0 0,0 0 0,-11-5 0,8 3 0,1 0 0,-1-1 0,1 1 0,-1 0 0,1-1 0,0 1 0,0-1 0,0 0 0,0 0 0,1 0 0,-1 0 0,1 0 0,0 0 0,0 0 0,0 0 0,0 0 0,0-1 0,1 1 0,-1 0 0,1-1 0,0-2 0,1 1 0,-1 1 0,1-1 0,0 1 0,0-1 0,0 1 0,1 0 0,-1-1 0,1 1 0,0 0 0,0 0 0,1 0 0,-1 1 0,1-1 0,6-6 0,12-9 0,-15 14 0,0 0 0,0 0 0,-1 0 0,0-1 0,0 0 0,-1 0 0,5-7 0,-39 25 0,26-10 0,-11 5 0,-27 16 0,38-20 0,1-1 0,-1 0 0,1 1 0,0 0 0,0 0 0,0 0 0,1 0 0,-1 0 0,1 1 0,-1-1 0,1 1 0,0-1 0,-2 6 0,4-8 0,0 0 0,0 0 0,0-1 0,0 1 0,0 0 0,0-1 0,0 1 0,0 0 0,0 0 0,1-1 0,-1 1 0,0 0 0,0-1 0,0 1 0,1 0 0,-1-1 0,0 1 0,1-1 0,-1 1 0,1 0 0,-1-1 0,1 1 0,-1-1 0,1 1 0,-1-1 0,1 1 0,-1-1 0,1 0 0,0 1 0,-1-1 0,1 0 0,0 1 0,-1-1 0,1 0 0,0 0 0,-1 0 0,1 1 0,0-1 0,0 0 0,6 1 0,-1 0 0,1 0 0,8 0 0,-9-1 0,98 0 0,7 0 0,-108 0 0,29 4 0,-31-3 0,0-1 0,1 0 0,-1 1 0,0-1 0,1 1 0,-1-1 0,0 1 0,0 0 0,0-1 0,1 1 0,-1 0 0,0 0 0,0 0 0,0 0 0,0 0 0,-1 0 0,1 0 0,0 0 0,1 2 0,-2-2 0,0-1 0,0 1 0,0 0 0,0 0 0,0-1 0,0 1 0,0 0 0,0 0 0,0-1 0,0 1 0,0 0 0,-1-1 0,1 1 0,0 0 0,0-1 0,-1 1 0,1 0 0,-1-1 0,0 1 0,-11 14 0,8-11 0,-189 192-1365,154-162-5461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16:20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24575,'0'0'0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16:21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24575,'0'0'0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5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274 0 3567 0 0,'-21'15'278'0'0,"20"-14"-199"0"0,1 0 0 0 0,-1 0 0 0 0,1 0 0 0 0,0 0 0 0 0,-1-1 1 0 0,1 1-1 0 0,0 0 0 0 0,0 0 0 0 0,0 0 0 0 0,-1 0 0 0 0,1 0 0 0 0,0 0 1 0 0,0 0-1 0 0,0 0 0 0 0,1 0 0 0 0,-1 0 0 0 0,0 0 0 0 0,0 0 1 0 0,0 0-1 0 0,1 1 0 0 0,0 1 117 0 0,7 63 4303 0 0,1 12 736 0 0,-3 4-2039 0 0,-2-31-1188 0 0,-4 72-1 0 0,-2-86-1321 0 0,-4 42 987 0 0,-9 78 310 0 0,4-30-990 0 0,4-30-105 0 0,5-64-560 0 0,-3 162 1584 0 0,-2-100-1337 0 0,0 19-175 0 0,2-37-118 0 0,-1 134 117 0 0,3-43-399 0 0,0 47 0 0 0,3-170 0 0 0,4 67 0 0 0,-2 211 0 0 0,-5-119 0 0 0,1-163 0 0 0,-8 58 0 0 0,-2 13 0 0 0,-8 159 0 0 0,6-91 0 0 0,-7 159 0 0 0,-7 70 0 0 0,23-282 0 0 0,3-42 0 0 0,2 52 0 0 0,2-20 0 0 0,-7-15 0 0 0,0 68 0 0 0,5 140 0 0 0,0-298 0 0 0,0 196 0 0 0,1 35 0 0 0,-5 100 0 0 0,-2-146 0 0 0,-4 56 0 0 0,0-34 0 0 0,6-10 0 0 0,-10 297 0 0 0,4-230 0 0 0,-4 70 0 0 0,5-91 0 0 0,10-200 0 0 0,2 0 0 0 0,18 89 0 0 0,-11-104 0 0 0,31 75 0 0 0,-26-75 0 0 0,13 29 0 0 0,-15-43 0 0 0,1 0 0 0 0,2-2 0 0 0,0 1 0 0 0,34 37 0 0 0,-36-47 0 0 0,0-1 0 0 0,1 0 0 0 0,0-1 0 0 0,1 0 0 0 0,21 12 0 0 0,-9-11 0 0 0,1-1 0 0 0,0-1 0 0 0,1-2 0 0 0,0 0 0 0 0,0-3 0 0 0,1 0 0 0 0,32 2 0 0 0,12-3 0 0 0,1-3 0 0 0,122-10 0 0 0,149-39 0 0 0,-234 28 0 0 0,128-21 0 0 0,448-101 0 0 0,-396 90 0 0 0,-247 43 0 0 0,50-4 0 0 0,1 4 0 0 0,0 5 0 0 0,148 14 0 0 0,-191-8 0 0 0,286 33 0 0 0,-178-15 0 0 0,216 32 0 0 0,442 61 0 0 0,-582-81 0 0 0,-21-3 0 0 0,-102-16-978 0 0,238 23-9645 0 0,-278-35 1496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7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245 147 2015 0 0,'5'-6'89'0'0,"0"0"0"0"0,0-1-1 0 0,-1 1 1 0 0,1-1-1 0 0,-2 0 1 0 0,1 0-1 0 0,-1-1 1 0 0,0 1-1 0 0,0-1 1 0 0,-1 1-1 0 0,0-1 1 0 0,0 0 0 0 0,-1 0-1 0 0,0 0 1 0 0,-1 0-1 0 0,0-9 1 0 0,0 17-50 0 0,0-1 1 0 0,0 1-1 0 0,0-1 0 0 0,0 1 1 0 0,0-1-1 0 0,0 0 1 0 0,0 1-1 0 0,0-1 0 0 0,0 1 1 0 0,0-1-1 0 0,-1 1 0 0 0,1-1 1 0 0,0 1-1 0 0,0-1 1 0 0,-1 1-1 0 0,1-1 0 0 0,0 1 1 0 0,-1-1-1 0 0,1 1 1 0 0,0 0-1 0 0,-1-1 0 0 0,1 1 1 0 0,-1-1-1 0 0,1 1 1 0 0,-1 0-1 0 0,0-1 0 0 0,0 1 5 0 0,1 0-1 0 0,-1 0 0 0 0,0 0 1 0 0,0 0-1 0 0,1 0 0 0 0,-1 0 0 0 0,0 0 1 0 0,0 0-1 0 0,0 1 0 0 0,1-1 1 0 0,-1 0-1 0 0,0 0 0 0 0,0 1 1 0 0,1-1-1 0 0,-1 1 0 0 0,0-1 1 0 0,-3 3 118 0 0,0 0 0 0 0,0 0 0 0 0,0 1 0 0 0,-5 6 0 0 0,-5 7 438 0 0,1 1-1 0 0,0 0 1 0 0,-14 30-1 0 0,22-37-104 0 0,0 0 0 0 0,1 0 0 0 0,0 0 0 0 0,1 0 0 0 0,1 1 0 0 0,-1-1 0 0 0,2 1-1 0 0,-1 16 1 0 0,8 136 2639 0 0,-1 56-340 0 0,-7-182-2036 0 0,-2 1 0 0 0,-2-1-1 0 0,-14 51 1 0 0,12-68-426 0 0,-1-1 1 0 0,-1 0-1 0 0,0 0 0 0 0,-2-1 1 0 0,-25 34-1 0 0,26-39-253 0 0,9-11-142 0 0,0-1-1 0 0,-1 0 1 0 0,1 0 0 0 0,0 0-1 0 0,-1 0 1 0 0,0 0 0 0 0,1 0-1 0 0,-5 1 1 0 0,0 1-1208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7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92 3247 0 0,'0'0'251'0'0,"10"-4"-203"0"0,131-8 8158 0 0,-10 2-1700 0 0,125-25 1847 0 0,-214 30-7387 0 0,106-20 3024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3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11 178 1951 0 0,'7'21'385'0'0,"0"0"-1"0"0,-1 0 0 0 0,4 32 1 0 0,-3-12 1247 0 0,22 114 5829 0 0,-29-127-564 0 0,0-30-5962 0 0,-1-33-283 0 0,-2 0 0 0 0,-11-55 0 0 0,-27-66-695 0 0,36 136 43 0 0,0 0 0 0 0,-3-37 0 0 0,8 55 2 0 0,0 0 1 0 0,0 0-1 0 0,0 0 0 0 0,0 0 1 0 0,1-1-1 0 0,-1 1 0 0 0,1 0 1 0 0,-1 0-1 0 0,1 0 0 0 0,-1 1 1 0 0,1-1-1 0 0,0 0 0 0 0,0 0 1 0 0,0 0-1 0 0,0 0 0 0 0,0 1 1 0 0,1-1-1 0 0,-1 1 0 0 0,0-1 1 0 0,1 1-1 0 0,-1-1 0 0 0,1 1 1 0 0,0 0-1 0 0,-1-1 0 0 0,1 1 1 0 0,0 0-1 0 0,0 0 0 0 0,-1 0 1 0 0,1 1-1 0 0,0-1 0 0 0,3 0 1 0 0,7-2 164 0 0,-1 0 1 0 0,1 1 0 0 0,0 1 0 0 0,16-1-1 0 0,-3 1 664 0 0,3-3 1626 0 0,34-8-1 0 0,-33 4-4207 0 0,0-2-4725 0 0,-15 5-2442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1.5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0 136 11519 0 0,'4'-6'590'0'0,"0"1"0"0"0,1-1 0 0 0,0 1 0 0 0,-1 0 0 0 0,1 0 0 0 0,12-8 1 0 0,37-22 6661 0 0,-21 16-5124 0 0,-19 11-908 0 0,0 1 1 0 0,24-9-1 0 0,-25 11-657 0 0,-12 4-274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9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57 3079 0 0,'14'-12'227'0'0,"-3"-13"-24"0"0,-10 23-22 0 0,0 1 1 0 0,0-1 0 0 0,1 1-1 0 0,-1 0 1 0 0,0-1 0 0 0,1 1-1 0 0,-1 0 1 0 0,1 0 0 0 0,-1 0-1 0 0,1 0 1 0 0,-1 0 0 0 0,1 0-1 0 0,0 0 1 0 0,-1 1 0 0 0,1-1-1 0 0,0 1 1 0 0,-1-1 0 0 0,1 1-1 0 0,0 0 1 0 0,0 0 0 0 0,0-1-1 0 0,0 1 1 0 0,-1 0 0 0 0,1 1-1 0 0,0-1 1 0 0,0 0 0 0 0,7 3 2971 0 0,10 8-684 0 0,32 24-1 0 0,-42-28-2201 0 0,-1 0 1 0 0,0 0-1 0 0,-1 0 0 0 0,0 1 1 0 0,0 0-1 0 0,7 12 0 0 0,-11-16-199 0 0,-1 1-1 0 0,-1-1 0 0 0,1 1 1 0 0,-1-1-1 0 0,0 1 0 0 0,0-1 1 0 0,0 1-1 0 0,0 0 0 0 0,-1 0 1 0 0,0-1-1 0 0,0 1 0 0 0,0 0 1 0 0,-1 0-1 0 0,0-1 0 0 0,1 1 1 0 0,-2 0-1 0 0,1-1 1 0 0,0 1-1 0 0,-1-1 0 0 0,-3 6 1 0 0,-5 9 345 0 0,0 0 0 0 0,-2 0 1 0 0,-16 19-1 0 0,14-18 47 0 0,-19 23 459 0 0,-17 26 524 0 0,44-60-1229 0 0,1 1 1 0 0,-1 0-1 0 0,2 1 1 0 0,-1-1 0 0 0,-3 15-1 0 0,8-22-213 0 0,-1-1 0 0 0,1 1 0 0 0,-1 0 0 0 0,1-1 0 0 0,0 1 0 0 0,0 0 0 0 0,0-1 0 0 0,1 1 0 0 0,-1-1 0 0 0,1 1 0 0 0,-1-1-1 0 0,1 1 1 0 0,0-1 0 0 0,0 1 0 0 0,1 2 0 0 0,1-1 0 0 0,-1 0-1 0 0,1 0 0 0 0,0-1 1 0 0,0 1-1 0 0,0-1 1 0 0,0 0-1 0 0,1 0 0 0 0,3 3 1 0 0,5 2-2 0 0,0-1 0 0 0,0-1 1 0 0,0 0-1 0 0,24 8 0 0 0,-27-11 1 0 0,15 6 0 0 0,36 16 0 0 0,-41-14-2 0 0,-16-7 4 0 0,-1 0 10 0 0,-1-2 27 0 0,0-1 0 0 0,0 1 0 0 0,0 0-1 0 0,0 0 1 0 0,0-1 0 0 0,0 1 0 0 0,-1 0 0 0 0,1 0-1 0 0,-1 0 1 0 0,1 0 0 0 0,-1 0 0 0 0,0 0 0 0 0,1-1 0 0 0,-1 1-1 0 0,0 0 1 0 0,-1 0 0 0 0,1 0 0 0 0,0 0 0 0 0,0 0-1 0 0,-1 0 1 0 0,1 0 0 0 0,-1 0 0 0 0,0 0 0 0 0,0-1 0 0 0,1 1-1 0 0,-1 0 1 0 0,0 0 0 0 0,0-1 0 0 0,-1 1 0 0 0,1-1 0 0 0,-3 3-1 0 0,-4 5 370 0 0,0-1 0 0 0,0-1 0 0 0,-1 0 0 0 0,-12 8-1 0 0,15-12-171 0 0,-18 13 219 0 0,0-1 0 0 0,-2-1-1 0 0,0-1 1 0 0,0-1 0 0 0,-1-2-1 0 0,-1-1 1 0 0,-47 10 0 0 0,67-18-435 0 0,1 0 1 0 0,0-1-1 0 0,-1 0 1 0 0,1 0-1 0 0,-1-1 1 0 0,-9-2-1 0 0,15 3-111 0 0,1-1 1 0 0,-1 1-1 0 0,0-1 0 0 0,1 1 1 0 0,-1-1-1 0 0,1 0 0 0 0,-1 0 1 0 0,1 0-1 0 0,-1 0 0 0 0,1 0 1 0 0,-1 0-1 0 0,1 0 0 0 0,0 0 1 0 0,-2-2-1 0 0,3 2-104 0 0,-1 0 0 0 0,1 0-1 0 0,-1 0 1 0 0,1 0 0 0 0,0 0 0 0 0,-1-1-1 0 0,1 1 1 0 0,0 0 0 0 0,0 0 0 0 0,0 0-1 0 0,0 0 1 0 0,0-1 0 0 0,0 1 0 0 0,0 0-1 0 0,0 0 1 0 0,1 0 0 0 0,-1 0 0 0 0,0-1-1 0 0,1 1 1 0 0,-1 0 0 0 0,1 0 0 0 0,-1 0-1 0 0,2-1 1 0 0,9-15-6674 0 0,5-5-1766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9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0 7487 0 0,'7'30'910'0'0,"-5"-20"243"0"0,0 0 0 0 0,2 20 1 0 0,-4 7 2912 0 0,-9 71 1 0 0,-17 37-50 0 0,9-55-1788 0 0,3 23-659 0 0,14-63-4866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9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42 5783 0 0,'2'-2'227'0'0,"0"-1"-1"0"0,-1 0 1 0 0,1 1-1 0 0,0-1 0 0 0,1 1 1 0 0,-1 0-1 0 0,0 0 1 0 0,1 0-1 0 0,-1 0 0 0 0,1 0 1 0 0,0 0-1 0 0,-1 1 1 0 0,5-2-1 0 0,-2 0 479 0 0,1 2 0 0 0,0-1 0 0 0,-1 1 0 0 0,1-1 0 0 0,0 2-1 0 0,9-2 1 0 0,6 3 905 0 0,-1 0 0 0 0,1 1 0 0 0,21 6-1 0 0,-34-7-1704 0 0,8 2 635 0 0,13 3 989 0 0,40 12 0 0 0,-61-16-1337 0 0,0 1 0 0 0,0 1 0 0 0,-1-1 1 0 0,1 1-1 0 0,-1 1 0 0 0,0-1 0 0 0,0 1 1 0 0,0 0-1 0 0,10 11 0 0 0,-13-10-36 0 0,1 0-1 0 0,-1 0 1 0 0,0 0-1 0 0,-1 0 0 0 0,1 1 1 0 0,-1 0-1 0 0,-1-1 1 0 0,1 1-1 0 0,-1 0 1 0 0,0 0-1 0 0,-1 1 1 0 0,1-1-1 0 0,-2 0 1 0 0,1 0-1 0 0,-1 1 1 0 0,0-1-1 0 0,0 0 1 0 0,-1 1-1 0 0,0-1 1 0 0,0 0-1 0 0,-1 0 1 0 0,-4 13-1 0 0,-13 29 723 0 0,-3-1 0 0 0,-53 88 1 0 0,37-70-530 0 0,0-5-258 0 0,-2-1 0 0 0,-3-2 1 0 0,-3-2-1 0 0,-67 64 0 0 0,37-40-1231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0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19 5351 0 0,'0'0'480'0'0,"-34"-18"-384"0"0,36 22-96 0 0,-2 2 0 0 0,0 1-288 0 0,1 1-1232 0 0,3-1-280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1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6335 0 0,'-3'4'560'0'0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1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394 123 6127 0 0,'4'-6'120'0'0,"-1"-1"1"0"0,0 1-1 0 0,-1-1 0 0 0,1 0 0 0 0,-2 0 0 0 0,3-11 0 0 0,-3 15 142 0 0,-1-1 1 0 0,1 1 0 0 0,-1 0 0 0 0,0 0-1 0 0,0 0 1 0 0,0 0 0 0 0,-1 0-1 0 0,1 0 1 0 0,-1-1 0 0 0,1 1 0 0 0,-1 0-1 0 0,0 0 1 0 0,0 1 0 0 0,-1-1 0 0 0,1 0-1 0 0,-1 0 1 0 0,-1-3 0 0 0,2 5-151 0 0,0 1 1 0 0,0-1 0 0 0,-1 0 0 0 0,1 1 0 0 0,0-1 0 0 0,0 1-1 0 0,0-1 1 0 0,0 1 0 0 0,-1-1 0 0 0,1 1 0 0 0,0 0 0 0 0,0 0-1 0 0,-1 0 1 0 0,1 0 0 0 0,0 0 0 0 0,-1 0 0 0 0,1 0-1 0 0,0 0 1 0 0,0 0 0 0 0,-1 0 0 0 0,1 1 0 0 0,0-1 0 0 0,0 1-1 0 0,-2 0 1 0 0,-3 1 176 0 0,1 0 0 0 0,-1 1 0 0 0,-8 4 0 0 0,2 2-149 0 0,1 1 0 0 0,0 0 0 0 0,0 0 1 0 0,1 1-1 0 0,0 0 0 0 0,1 1 0 0 0,0 0 1 0 0,1 0-1 0 0,1 1 0 0 0,-8 16 0 0 0,10-16-51 0 0,0 0-1 0 0,1 0 1 0 0,0 0-1 0 0,1 1 1 0 0,1-1-1 0 0,0 1 0 0 0,0 0 1 0 0,2 0-1 0 0,0-1 1 0 0,2 16-1 0 0,4 14 670 0 0,21 78 0 0 0,-15-78-196 0 0,9 69 1 0 0,-18-74 163 0 0,-1 0 0 0 0,-3 0 0 0 0,0 0 0 0 0,-10 52 0 0 0,7-68-371 0 0,-1 1-1 0 0,-2-1 0 0 0,0 0 0 0 0,-1-1 0 0 0,-1 0 1 0 0,-1 0-1 0 0,0 0 0 0 0,-22 28 0 0 0,18-32-202 0 0,-1-1 0 0 0,0-1 1 0 0,-20 15-1 0 0,-2 2-522 0 0,7-8-1054 0 0,8-12-5707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2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87 6303 0 0,'1'3'3564'0'0,"-1"-3"-3509"0"0,12 1 1484 0 0,16-2 267 0 0,324-16 7461 0 0,-113 6-1186 0 0,-80 1-5929 0 0,-136 9-2152 0 0,-1-2 0 0 0,1 0 0 0 0,-1-2 0 0 0,25-7 0 0 0,-44 11 0 0 0,-1 0 0 0 0,1-1 0 0 0,0 1 0 0 0,-1 0 0 0 0,1-1 0 0 0,0 1 0 0 0,-1-1 0 0 0,0 0 0 0 0,1 0 0 0 0,-1 0 0 0 0,3-4 0 0 0,-4 2-1456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2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1 243 7455 0 0,'13'2'2067'0'0,"-12"-1"-1753"0"0,0-1 1 0 0,0 0-1 0 0,1 1 0 0 0,-1-1 1 0 0,0 0-1 0 0,0 0 1 0 0,0 0-1 0 0,1 0 1 0 0,-1 0-1 0 0,0 0 0 0 0,0 0 1 0 0,0 0-1 0 0,0 0 1 0 0,1 0-1 0 0,0-1 1 0 0,2-1 109 0 0,0 0 1 0 0,0 0 0 0 0,0 0 0 0 0,0 1-1 0 0,0 0 1 0 0,0 0 0 0 0,1 0-1 0 0,5-1 1 0 0,1 0 153 0 0,0 0 0 0 0,0-1 0 0 0,-1 0-1 0 0,13-6 1 0 0,24-7 941 0 0,37-9 585 0 0,14-2-264 0 0,101-15 173 0 0,2 10 1 0 0,218-7-1 0 0,-29 21-2013 0 0,-306 11 0 0 0,16 0 0 0 0,-93 7 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3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15 901 3823 0 0,'0'0'1099'0'0,"-4"-7"476"0"0,1-6-1052 0 0,0 0 0 0 0,1 0 1 0 0,1 0-1 0 0,0 0 0 0 0,1 0 0 0 0,0 0 1 0 0,3-16-1 0 0,-2 13-229 0 0,2-64 511 0 0,-3 39 448 0 0,12-76-1 0 0,10-10 690 0 0,-16 102-1697 0 0,0-1 0 0 0,2 1 1 0 0,1 1-1 0 0,16-33 0 0 0,3-3 375 0 0,-15 31 91 0 0,18-32 0 0 0,-26 53-448 0 0,0 1 0 0 0,1-1 0 0 0,0 1 0 0 0,0 0 0 0 0,0 0-1 0 0,1 0 1 0 0,0 1 0 0 0,11-7 0 0 0,-13 10-118 0 0,0 1 0 0 0,0 0-1 0 0,0 0 1 0 0,1 0 0 0 0,-1 1-1 0 0,1-1 1 0 0,-1 2-1 0 0,1-1 1 0 0,-1 0 0 0 0,1 1-1 0 0,-1 0 1 0 0,1 0 0 0 0,10 3-1 0 0,-11-2 39 0 0,0 0-1 0 0,1 1 0 0 0,-1 0 0 0 0,0 0 0 0 0,8 5 0 0 0,10 4 245 0 0,-13-6-177 0 0,-1 0 0 0 0,1 1-1 0 0,-1 0 1 0 0,-1 0-1 0 0,12 11 1 0 0,-15-13-202 0 0,-1 1 0 0 0,1 1 1 0 0,-1-1-1 0 0,0 1 0 0 0,-1-1 0 0 0,0 1 1 0 0,0 0-1 0 0,0 1 0 0 0,3 7 0 0 0,0 7 166 0 0,6 32-1 0 0,23 200 563 0 0,-32-213-583 0 0,0-6-29 0 0,-1 1-1 0 0,-2-1 1 0 0,-5 36 0 0 0,-3-7 31 0 0,-11 57 127 0 0,14-97-276 0 0,-1-1-1 0 0,-1 1 1 0 0,-11 24 0 0 0,16-43-27 0 0,0 0 0 0 0,0 1-1 0 0,-1-1 1 0 0,0 0 0 0 0,1-1 0 0 0,-2 1-1 0 0,1 0 1 0 0,0-1 0 0 0,-1 0 0 0 0,1 0-1 0 0,-1 0 1 0 0,0 0 0 0 0,0 0 0 0 0,-6 2-1 0 0,3-2 17 0 0,1-1 0 0 0,-1 1 0 0 0,0-2 0 0 0,0 1 0 0 0,1-1 0 0 0,-1 0 0 0 0,0 0 0 0 0,0-1 0 0 0,-8 0 0 0 0,1-1 1 0 0,0-1-1 0 0,0-1 1 0 0,1 0 0 0 0,-1 0-1 0 0,1-1 1 0 0,0-1 0 0 0,0 0 0 0 0,0-1-1 0 0,-16-10 1 0 0,23 11-35 0 0,0 1-1 0 0,-1-1 1 0 0,2 0-1 0 0,-1 0 1 0 0,1 0-1 0 0,-1-1 1 0 0,2 0-1 0 0,-1 0 1 0 0,-4-7-1 0 0,7 10 4 0 0,1-1 0 0 0,-1 1 0 0 0,1-1 0 0 0,-1 1 0 0 0,1-1 0 0 0,0 0 0 0 0,0 1 0 0 0,1-1 0 0 0,-1 0 0 0 0,1 0 0 0 0,0 0-1 0 0,0 1 1 0 0,0-1 0 0 0,1 0 0 0 0,-1 0 0 0 0,1 0 0 0 0,0 1 0 0 0,0-1 0 0 0,3-7 0 0 0,4-5 34 0 0,1-1 1 0 0,1 1-1 0 0,1 1 1 0 0,0 0-1 0 0,1 0 1 0 0,0 1-1 0 0,1 1 1 0 0,25-20-1 0 0,-2 5 362 0 0,1 2 0 0 0,58-30 1 0 0,-80 49-398 0 0,0-1 0 0 0,30-9 0 0 0,-30 15-3501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4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 2991 0 0,'2'-1'220'0'0,"19"-5"443"0"0,-1 1 0 0 0,1 1-1 0 0,0 0 1 0 0,0 2-1 0 0,41 0 1 0 0,107 20 7317 0 0,-99-9-4934 0 0,57 10 173 0 0,-111-15-2804 0 0,0 0 0 0 0,-1 1 0 0 0,0 1 0 0 0,0 0 0 0 0,25 15 0 0 0,-33-17-320 0 0,-1 1 0 0 0,0 0 0 0 0,-1 0 0 0 0,1 0 1 0 0,-1 1-1 0 0,0 0 0 0 0,-1 0 0 0 0,1 0 0 0 0,-1 1 0 0 0,-1-1 1 0 0,1 1-1 0 0,-1 0 0 0 0,0 0 0 0 0,0 0 0 0 0,-1 0 0 0 0,0 1 1 0 0,2 13-1 0 0,-2-2 22 0 0,-1 0 0 0 0,0 0 0 0 0,-2 0 0 0 0,0 0-1 0 0,-7 37 1 0 0,5-42-23 0 0,-2-1-1 0 0,1-1 0 0 0,-1 1 0 0 0,-1-1 0 0 0,0 1 0 0 0,-1-2 0 0 0,-1 1 0 0 0,1-1 0 0 0,-2 0 0 0 0,1-1 1 0 0,-2 1-1 0 0,1-2 0 0 0,-1 0 0 0 0,-1 0 0 0 0,0 0 0 0 0,-22 12 0 0 0,26-17-57 0 0,0-1 0 0 0,0 0 0 0 0,0-1 1 0 0,-1 1-1 0 0,1-1 0 0 0,-1-1 0 0 0,1 1 0 0 0,-1-1 0 0 0,0-1 0 0 0,0 1 1 0 0,1-1-1 0 0,-1-1 0 0 0,0 1 0 0 0,1-1 0 0 0,-1-1 0 0 0,0 0 0 0 0,1 0 0 0 0,0 0 1 0 0,-11-5-1 0 0,10 4-25 0 0,-1-1-1 0 0,0-1 1 0 0,1 0 0 0 0,0 0 0 0 0,0 0 0 0 0,0-1-1 0 0,1 0 1 0 0,-9-10 0 0 0,14 13-2 0 0,0 1 1 0 0,0 0-1 0 0,0-1 1 0 0,0 0-1 0 0,1 1 0 0 0,-1-1 1 0 0,1 0-1 0 0,0 0 1 0 0,0 0-1 0 0,0 0 0 0 0,0 0 1 0 0,0-6-1 0 0,1 7 11 0 0,0 0-1 0 0,0-1 1 0 0,0 1-1 0 0,1-1 1 0 0,-1 1-1 0 0,1 0 1 0 0,0-1-1 0 0,0 1 0 0 0,0 0 1 0 0,0 0-1 0 0,0 0 1 0 0,0-1-1 0 0,0 1 1 0 0,1 0-1 0 0,-1 1 1 0 0,1-1-1 0 0,-1 0 1 0 0,5-3-1 0 0,8-7 232 0 0,1-1 0 0 0,1 2 0 0 0,0 0 0 0 0,1 1 1 0 0,0 1-1 0 0,1 0 0 0 0,21-7 0 0 0,-24 11-3071 0 0,0 1 0 0 0,28-4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7.6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30 5039 0 0,'-43'-28'388'0'0,"43"28"-384"0"0,0 0-1 0 0,0-1 0 0 0,-1 1 0 0 0,1 0 0 0 0,0 0 0 0 0,0 0 0 0 0,0 0 0 0 0,0 0 1 0 0,0 0-1 0 0,0 0 0 0 0,-1 0 0 0 0,1 0 0 0 0,0 0 0 0 0,0 0 0 0 0,0 0 0 0 0,0 0 1 0 0,0 0-1 0 0,0 0 0 0 0,-1 0 0 0 0,1 0 0 0 0,0 0 0 0 0,0 0 0 0 0,0 0 0 0 0,0 0 1 0 0,0 0-1 0 0,0 0 0 0 0,-1 0 0 0 0,1 0 0 0 0,0 0 0 0 0,0 0 0 0 0,0 0 0 0 0,0 0 1 0 0,0 1-1 0 0,0-1 0 0 0,0 0 0 0 0,-1 0 0 0 0,1 0 0 0 0,0 0 0 0 0,0 0 0 0 0,0 8 21 0 0,4 12 8 0 0,-3-15 65 0 0,2 14 894 0 0,0 0 0 0 0,-2 1 0 0 0,0-1 0 0 0,-1 1 1 0 0,-2-1-1 0 0,1 0 0 0 0,-2 1 0 0 0,-1-1 0 0 0,0 0 1 0 0,-1 0-1 0 0,-1-1 0 0 0,-1 0 0 0 0,-1 0 0 0 0,-15 27 1 0 0,22-45-955 0 0,1 1 1 0 0,0-1-1 0 0,-1 1 1 0 0,1 0-1 0 0,0-1 1 0 0,-1 1-1 0 0,1-1 1 0 0,0 1-1 0 0,0 0 1 0 0,0-1-1 0 0,0 1 1 0 0,-1 0-1 0 0,1-1 1 0 0,0 1-1 0 0,0 0 1 0 0,1 0-1 0 0,-1 0-27 0 0,0-1-1 0 0,0 0 1 0 0,0 0-1 0 0,0 1 1 0 0,0-1-1 0 0,1 0 1 0 0,-1 0-1 0 0,0 0 1 0 0,0 1 0 0 0,0-1-1 0 0,1 0 1 0 0,-1 0-1 0 0,0 0 1 0 0,0 0-1 0 0,1 1 1 0 0,-1-1-1 0 0,0 0 1 0 0,0 0-1 0 0,1 0 1 0 0,-1 0-1 0 0,0 0 1 0 0,0 0-1 0 0,1 0 1 0 0,-1 0-1 0 0,0 0 1 0 0,0 0-1 0 0,1 0 1 0 0,1 0 1 0 0,-1 0-1 0 0,1-1 1 0 0,0 1-1 0 0,-1 0 1 0 0,1-1 0 0 0,-1 1-1 0 0,1-1 1 0 0,-1 0 0 0 0,1 0-1 0 0,-1 1 1 0 0,1-1 0 0 0,1-2-1 0 0,41-40 13 0 0,-32 29 48 0 0,26-22-1 0 0,-7 10 209 0 0,-22 17 33 0 0,0 1 1 0 0,0 1-1 0 0,0 0 1 0 0,1 0-1 0 0,0 1 1 0 0,1 0-1 0 0,12-5 1 0 0,4 6 518 0 0,-26 5-741 0 0,0-1 0 0 0,0 1-1 0 0,0 0 1 0 0,0 0 0 0 0,0 0 0 0 0,0 0-1 0 0,0 0 1 0 0,0 0 0 0 0,0 1-1 0 0,0-1 1 0 0,0 0 0 0 0,0 1-1 0 0,0-1 1 0 0,0 0 0 0 0,0 1 0 0 0,0-1-1 0 0,0 1 1 0 0,0-1 0 0 0,0 1-1 0 0,-1 0 1 0 0,1-1 0 0 0,1 2-1 0 0,2 2 1420 0 0,-4-3-1447 0 0,0-1-1 0 0,1 0 1 0 0,-1 0 0 0 0,0 1-1 0 0,0-1 1 0 0,1 0 0 0 0,-1 1-1 0 0,0-1 1 0 0,0 0 0 0 0,0 1-1 0 0,1-1 1 0 0,-1 0 0 0 0,0 1 0 0 0,0-1-1 0 0,0 0 1 0 0,0 1 0 0 0,0-1-1 0 0,0 0 1 0 0,0 1 0 0 0,0-1-1 0 0,0 1 1 0 0,0-1 0 0 0,0 0-1 0 0,0 1 1 0 0,0-1 0 0 0,0 1 0 0 0,0-1-1 0 0,0 0 1 0 0,0 1 0 0 0,0-1-1 0 0,-1 1 1 0 0,-2 14 632 0 0,-1 1-1 0 0,-9 23 1 0 0,-5-6-2986 0 0,15-29 59 0 0,0 1 1 0 0,-1-1 0 0 0,1 0-1 0 0,-8 6 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5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94 5671 0 0,'7'-6'200'0'0,"0"0"0"0"0,0 1-1 0 0,1-1 1 0 0,0 2 0 0 0,0-1-1 0 0,0 1 1 0 0,9-4-1 0 0,8-1 1702 0 0,30-7 0 0 0,-20 8 349 0 0,0 2 1 0 0,47-3-1 0 0,-49 7-1429 0 0,-1 2-1 0 0,1 2 0 0 0,-1 0 1 0 0,0 3-1 0 0,37 9 0 0 0,-50-9-531 0 0,-1 1 1 0 0,0 1-1 0 0,0 1 0 0 0,0 1 0 0 0,-1 0 0 0 0,-1 1 1 0 0,0 1-1 0 0,0 0 0 0 0,-1 1 0 0 0,0 1 1 0 0,14 16-1 0 0,-25-23-235 0 0,1 0 0 0 0,-1 0 0 0 0,0 1 0 0 0,0-1 0 0 0,-1 1 0 0 0,1 0 0 0 0,-2 0 0 0 0,1 0 0 0 0,-1 1 0 0 0,0-1-1 0 0,-1 0 1 0 0,1 1 0 0 0,-1 0 0 0 0,-1-1 0 0 0,0 1 0 0 0,0-1 0 0 0,0 1 0 0 0,-1 0 0 0 0,0-1 0 0 0,-1 1 0 0 0,1-1 0 0 0,-1 0 0 0 0,-1 1 0 0 0,0-1 0 0 0,0 0 0 0 0,-5 9 0 0 0,2-5 33 0 0,1-1 0 0 0,-2 1 0 0 0,0-2 0 0 0,0 1 0 0 0,0-1 0 0 0,-1 0 0 0 0,-1 0 0 0 0,0-1-1 0 0,0 0 1 0 0,0-1 0 0 0,-1 0 0 0 0,0 0 0 0 0,-1-1 0 0 0,-14 7 0 0 0,9-6-12 0 0,0-1 0 0 0,-1-1 0 0 0,0 0 0 0 0,1-1 0 0 0,-1-1 0 0 0,-1 0 0 0 0,1-1 0 0 0,0-1-1 0 0,-28-2 1 0 0,25-1-13 0 0,0 0-1 0 0,-22-7 0 0 0,34 7 3 0 0,0 0-1 0 0,0-1 1 0 0,0 0-1 0 0,0-1 1 0 0,1 0 0 0 0,-1 0-1 0 0,1 0 1 0 0,-7-6-1 0 0,13 9-29 0 0,-1-1 0 0 0,1 1-1 0 0,-1 0 1 0 0,1-1 0 0 0,0 1-1 0 0,-1-1 1 0 0,1 0 0 0 0,0 1-1 0 0,0-1 1 0 0,0 0 0 0 0,0 0-1 0 0,1 0 1 0 0,-1 1 0 0 0,0-1-1 0 0,1 0 1 0 0,0 0 0 0 0,-1 0-1 0 0,1-3 1 0 0,0 2 9 0 0,0 0 1 0 0,1 0-1 0 0,-1 0 0 0 0,1 0 1 0 0,0 0-1 0 0,0 0 0 0 0,0 0 0 0 0,0 0 1 0 0,0 1-1 0 0,1-1 0 0 0,1-2 1 0 0,3-4 42 0 0,1 1 0 0 0,0 0 1 0 0,0 0-1 0 0,1 1 0 0 0,15-12 1 0 0,7-2-11 0 0,0 2 0 0 0,1 1 0 0 0,1 2 0 0 0,1 1 1 0 0,0 1-1 0 0,1 2 0 0 0,59-13 0 0 0,-60 17-185 0 0,0 0-1164 0 0,64-8 1 0 0,-87 16 692 0 0,1-1 1 0 0,-1 1 0 0 0,0 1-1 0 0,1 0 1 0 0,-1 0-1 0 0,0 1 1 0 0,0 1-1 0 0,0-1 1 0 0,0 2 0 0 0,15 6-1 0 0,3 6-9616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5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2 4255 0 0,'0'0'456'0'0,"-3"-2"464"0"0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5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3823 0 0,'0'0'408'0'0,"-16"17"5912"0"0,24-15-9104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6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6 9559 0 0,'0'0'735'0'0,"2"-1"-482"0"0,3 0 258 0 0,0 0 0 0 0,0 0 1 0 0,1 1-1 0 0,-1-1 0 0 0,0 1 0 0 0,0 0 0 0 0,1 0 0 0 0,-1 1 0 0 0,0 0 0 0 0,10 2 0 0 0,-7 0-41 0 0,0 0-1 0 0,0 0 0 0 0,0 1 1 0 0,-1 0-1 0 0,0 0 0 0 0,10 8 1 0 0,-6-3-160 0 0,-1 0 0 0 0,0 0 1 0 0,-1 1-1 0 0,0 1 0 0 0,0-1 0 0 0,-1 2 1 0 0,0-1-1 0 0,8 18 0 0 0,-14-23-262 0 0,1 0 0 0 0,-1 1 0 0 0,-1-1 0 0 0,1 1 0 0 0,-1 0 0 0 0,0-1 0 0 0,-1 1 0 0 0,1 0 0 0 0,-1 0 0 0 0,-1-1 0 0 0,1 1 0 0 0,-1 0 0 0 0,0 0 0 0 0,-1-1 0 0 0,-4 13 0 0 0,-1-1 327 0 0,-1 0-1 0 0,0 0 0 0 0,-2-1 1 0 0,-12 18-1 0 0,21-34-351 0 0,1-1 0 0 0,0 1-1 0 0,-1 0 1 0 0,1-1 0 0 0,-1 1 0 0 0,1 0 0 0 0,0-1-1 0 0,0 1 1 0 0,-1 0 0 0 0,1-1 0 0 0,0 1 0 0 0,0 0-1 0 0,0 0 1 0 0,0-1 0 0 0,0 1 0 0 0,0 0 0 0 0,0 0-1 0 0,0 0 1 0 0,0 0-18 0 0,0-1 0 0 0,1 1-1 0 0,-1-1 1 0 0,0 1 0 0 0,0-1 0 0 0,1 0-1 0 0,-1 1 1 0 0,0-1 0 0 0,1 0 0 0 0,-1 1-1 0 0,1-1 1 0 0,-1 0 0 0 0,1 1 0 0 0,-1-1-1 0 0,0 0 1 0 0,1 0 0 0 0,-1 1 0 0 0,1-1-1 0 0,-1 0 1 0 0,1 0 0 0 0,4 1-52 0 0,0 0-1 0 0,0 0 1 0 0,0-1-1 0 0,9 0 1 0 0,1 0 2 0 0,-14 0 40 0 0,0 0 0 0 0,1 0 0 0 0,-1 0 0 0 0,0 1 0 0 0,0-1 0 0 0,0 0 0 0 0,1 1 0 0 0,-1-1 0 0 0,0 1 0 0 0,0-1 0 0 0,0 1 0 0 0,0 0 0 0 0,0 0 0 0 0,0-1 0 0 0,0 1 1 0 0,0 0-1 0 0,0 0 0 0 0,0 0 0 0 0,0 0 0 0 0,-1 0 0 0 0,2 1 0 0 0,-2-1 16 0 0,0 1 0 0 0,1-1-1 0 0,-1 0 1 0 0,0 1 0 0 0,0-1 0 0 0,0 1 0 0 0,0-1 0 0 0,0 0 0 0 0,-1 1-1 0 0,1-1 1 0 0,0 1 0 0 0,-1-1 0 0 0,1 0 0 0 0,-1 1 0 0 0,1-1 0 0 0,-1 0 0 0 0,0 2-1 0 0,-8 13 448 0 0,-1 0 0 0 0,0-1 0 0 0,-1 0 0 0 0,-1-1 0 0 0,-17 17 0 0 0,7-10 738 0 0,-1-1 0 0 0,-36 24 0 0 0,48-37-944 0 0,0-1 1 0 0,-18 8-1 0 0,25-12-211 0 0,-1 0 0 0 0,1-1-1 0 0,0 1 1 0 0,-1-1 0 0 0,1 0 0 0 0,0-1 0 0 0,-1 1 0 0 0,1-1 0 0 0,-1 0 0 0 0,-8-1 0 0 0,13 1-45 0 0,-1 0 0 0 0,0 0 1 0 0,0 0-1 0 0,1 0 0 0 0,-1 0 0 0 0,0-1 0 0 0,1 1 0 0 0,-1 0 1 0 0,0-1-1 0 0,1 1 0 0 0,-1 0 0 0 0,1-1 0 0 0,-1 1 0 0 0,1-1 1 0 0,-1 1-1 0 0,1-1 0 0 0,-1 1 0 0 0,1-1 0 0 0,-1 1 0 0 0,1-1 1 0 0,-1 1-1 0 0,1-1 0 0 0,0 0 0 0 0,-1 0 0 0 0,1-1-17 0 0,0 1-1 0 0,0 0 1 0 0,0 0-1 0 0,0 0 1 0 0,0 0-1 0 0,0-1 1 0 0,0 1 0 0 0,0 0-1 0 0,0 0 1 0 0,1 0-1 0 0,-1 0 1 0 0,1 0-1 0 0,0-2 1 0 0,2-3-239 0 0,1 0 0 0 0,-1 1 1 0 0,1 0-1 0 0,6-7 0 0 0,4-2-1664 0 0,2-1-97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6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13535 0 0,'4'3'255'0'0,"0"0"-1"0"0,-1 0 1 0 0,0 0 0 0 0,1 0-1 0 0,-1 1 1 0 0,-1 0-1 0 0,1-1 1 0 0,0 1-1 0 0,-1 0 1 0 0,0 0-1 0 0,0 0 1 0 0,0 1-1 0 0,1 5 1 0 0,2 7 1473 0 0,-1 0-1 0 0,1 21 1 0 0,-3-25-974 0 0,6 70 3157 0 0,-4 109 0 0 0,-4-145-3253 0 0,-2 7-58 0 0,0 23-57 0 0,3-66-596 0 0,0-1-1 0 0,0 0 0 0 0,1 1 0 0 0,1-1 0 0 0,3 12 0 0 0,-5-20-107 0 0,0 0 0 0 0,0 0 0 0 0,0 0 0 0 0,0 0 0 0 0,0 0 0 0 0,1 0 0 0 0,-1 0 0 0 0,3 2 0 0 0,-2-2-761 0 0,-1-2 769 0 0,-1 0-1 0 0,0 0 0 0 0,1 0 1 0 0,-1 1-1 0 0,1-1 0 0 0,-1 0 1 0 0,1 0-1 0 0,-1 0 0 0 0,1 0 1 0 0,-1 0-1 0 0,0 0 0 0 0,1 0 1 0 0,-1 0-1 0 0,1 0 0 0 0,-1 0 1 0 0,1 0-1 0 0,-1 0 0 0 0,1 0 1 0 0,-1 0-1 0 0,0 0 0 0 0,1-1 1 0 0,-1 1-1 0 0,1 0 0 0 0,-1 0 1 0 0,1-1-1 0 0,-1 1 0 0 0,0 0 1 0 0,1 0-1 0 0,1-3-1076 0 0,-2 2 1077 0 0,0 1-1 0 0,1 0 0 0 0,-1-1 1 0 0,0 0-1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7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71 2071 0 0,'2'-3'185'0'0,"0"0"0"0"0,0 0 0 0 0,-1 1 0 0 0,1-1 0 0 0,1-6 0 0 0,4-4 2844 0 0,-3 10-2301 0 0,-1 0 1 0 0,0 0-1 0 0,1 0 0 0 0,0 1 0 0 0,-1-1 1 0 0,1 1-1 0 0,0 0 0 0 0,0 0 0 0 0,1 0 1 0 0,-1 1-1 0 0,0-1 0 0 0,0 1 1 0 0,1 0-1 0 0,4 0 0 0 0,7-1 573 0 0,1 1 1 0 0,24 0-1 0 0,82 15 2529 0 0,-89-9-3302 0 0,-25-4-323 0 0,0 1 0 0 0,0 0 0 0 0,0 1-1 0 0,0 0 1 0 0,-1 0 0 0 0,1 1 0 0 0,-1 0-1 0 0,15 10 1 0 0,-21-12-57 0 0,0 0 0 0 0,-1 0-1 0 0,1 0 1 0 0,0 0 0 0 0,-1 0 0 0 0,1 0-1 0 0,-1 0 1 0 0,0 0 0 0 0,0 0 0 0 0,0 1 0 0 0,0-1-1 0 0,0 1 1 0 0,0-1 0 0 0,-1 0 0 0 0,1 1-1 0 0,-1-1 1 0 0,1 1 0 0 0,-1 0 0 0 0,0-1 0 0 0,0 1-1 0 0,0-1 1 0 0,-1 1 0 0 0,0 4 0 0 0,-1 2 215 0 0,0 0 1 0 0,-1 0 0 0 0,0 0 0 0 0,-9 16-1 0 0,-26 39-319 0 0,-2-2 0 0 0,-64 77 0 0 0,-12 16-13 0 0,96-127-45 0 0,7-11-29 0 0,1 2-1 0 0,-18 35 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7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0 161 3711 0 0,'3'5'530'0'0,"1"-6"247"0"0,249-64 10850 0 0,-75 27-6539 0 0,306-24 1 0 0,-120 62-2237 0 0,0 32-814 0 0,215 55-1009 0 0,-510-76-1003 0 0,29 6-26 0 0,213 40 0 0 0,-293-53 0 0 0,1-1 0 0 0,-1-1 0 0 0,21 1 0 0 0,-33-4-91 0 0,-7-1-378 0 0,-21-17-915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8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40 2759 0 0,'0'-2'41'0'0,"1"0"0"0"0,0 0-1 0 0,0 0 1 0 0,1 0-1 0 0,-1 0 1 0 0,0 0-1 0 0,1 0 1 0 0,-1 1-1 0 0,1-1 1 0 0,-1 1-1 0 0,1-1 1 0 0,0 1-1 0 0,-1-1 1 0 0,1 1-1 0 0,0 0 1 0 0,0 0 0 0 0,0 0-1 0 0,3-1 1 0 0,0 0 215 0 0,-1 1 1 0 0,0-1 0 0 0,1 1 0 0 0,-1 0 0 0 0,1 0-1 0 0,-1 1 1 0 0,1-1 0 0 0,4 1 0 0 0,5 2 646 0 0,-1 0 0 0 0,0 0 0 0 0,0 1 1 0 0,-1 1-1 0 0,1 0 0 0 0,19 10 0 0 0,69 44 3503 0 0,-67-38-3385 0 0,-7-4-365 0 0,-1 1-1 0 0,-1 1 1 0 0,-1 1-1 0 0,0 1 1 0 0,-2 2 0 0 0,31 36-1 0 0,-48-51-510 0 0,0 0 0 0 0,-1 0 0 0 0,0 0 0 0 0,-1 1 0 0 0,0-1 0 0 0,0 1 0 0 0,0 0 0 0 0,-1 0 0 0 0,0 0 0 0 0,-1 1 1 0 0,0-1-1 0 0,0 0 0 0 0,0 0 0 0 0,-1 1 0 0 0,-1-1 0 0 0,0 0 0 0 0,0 1 0 0 0,0-1 0 0 0,-1 0 0 0 0,0 0 0 0 0,-5 11 0 0 0,3-8 2 0 0,-1 0 0 0 0,0 0 0 0 0,-1 0 0 0 0,0-1 0 0 0,-1 0 0 0 0,0 0 0 0 0,-1-1 0 0 0,0 0 0 0 0,0 0 0 0 0,-1-1 0 0 0,0 0 0 0 0,0-1 0 0 0,-1 0 0 0 0,-12 7 0 0 0,6-6-112 0 0,-1-1-1 0 0,1-1 1 0 0,-2 0-1 0 0,1-2 1 0 0,0 0-1 0 0,-1 0 1 0 0,0-2-1 0 0,0 0 1 0 0,0-1 0 0 0,0-1-1 0 0,0-1 1 0 0,0 0-1 0 0,0-1 1 0 0,1-1-1 0 0,-1-1 1 0 0,1-1-1 0 0,-1 0 1 0 0,1-1-1 0 0,1-1 1 0 0,-1 0 0 0 0,-27-18-1 0 0,41 23-34 0 0,1 0 0 0 0,-1 0 0 0 0,1 0 0 0 0,-1 0 0 0 0,1 0 0 0 0,0-1 0 0 0,0 1 0 0 0,0-1 0 0 0,0 1 0 0 0,0-1 0 0 0,-1-5 0 0 0,2 7 0 0 0,0-1 0 0 0,1 0 0 0 0,-1 0 0 0 0,1 0 0 0 0,0 0 0 0 0,0 0 0 0 0,0 0 0 0 0,0 0 0 0 0,0 0 0 0 0,0 0 0 0 0,0 1 0 0 0,0-1 0 0 0,1 0 0 0 0,-1 0 0 0 0,1 0 0 0 0,0 0 0 0 0,-1 0 0 0 0,1 1 0 0 0,2-4 0 0 0,0-1 0 0 0,1 0 0 0 0,0 0 0 0 0,0 0 0 0 0,0 1 0 0 0,1 0 0 0 0,0 0 0 0 0,0 0 0 0 0,0 0 0 0 0,1 1 0 0 0,10-7 0 0 0,24-16 87 0 0,-31 20-37 0 0,1 0 0 0 0,1 0 1 0 0,16-7-1 0 0,2 0 86 0 0,-18 8-36 0 0,0 1 0 0 0,-1 1 0 0 0,23-6 0 0 0,-3 1 70 0 0,-22 7-134 0 0,0-1 1 0 0,0 1-1 0 0,0 1 1 0 0,10-2-1 0 0,13-2 40 0 0,4 0-1784 0 0,-19 4-5066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8.7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9 396 6303 0 0,'3'-9'540'0'0,"2"10"-436"0"0,-4-1-77 0 0,0 0 0 0 0,-1 0 0 0 0,1 0 1 0 0,0 1-1 0 0,-1-1 0 0 0,1 0 0 0 0,0 0 0 0 0,-1 0 0 0 0,1 0 0 0 0,0 0 0 0 0,-1 0 1 0 0,1 0-1 0 0,0-1 0 0 0,0 1 0 0 0,2-1 585 0 0,-2 0-318 0 0,0 1 0 0 0,0-1 1 0 0,0 1-1 0 0,0 0 0 0 0,0-1 0 0 0,0 1 0 0 0,0 0 0 0 0,1 0 0 0 0,-1 0 1 0 0,0-1-1 0 0,0 1 0 0 0,0 0 0 0 0,0 0 0 0 0,0 1 0 0 0,0-1 0 0 0,0 0 0 0 0,0 0 1 0 0,0 1-1 0 0,0-1 0 0 0,0 0 0 0 0,0 1 0 0 0,2 0 0 0 0,4 2 1283 0 0,0 1 0 0 0,0 0 0 0 0,8 6 0 0 0,-8-4-735 0 0,0 0-1 0 0,12 12 1 0 0,-14-11-687 0 0,0-1 0 0 0,0 1-1 0 0,-1 0 1 0 0,6 11 0 0 0,-7-12 20 0 0,-1-1 0 0 0,0 0 1 0 0,2 12-1 0 0,-4-14-147 0 0,0 0 1 0 0,0 1-1 0 0,-1-1 1 0 0,1 0-1 0 0,-1 1 0 0 0,0-1 1 0 0,1 0-1 0 0,-1 0 1 0 0,-1 0-1 0 0,1 0 0 0 0,0 0 1 0 0,-1 0-1 0 0,0 0 1 0 0,0 0-1 0 0,0 0 0 0 0,0-1 1 0 0,0 1-1 0 0,0-1 1 0 0,0 1-1 0 0,-5 2 0 0 0,-1 2 150 0 0,-1 1 0 0 0,-1-2 1 0 0,1 1-1 0 0,-18 7 0 0 0,-40 21 1510 0 0,66-35-1471 0 0,-2 4 559 0 0,9-4-690 0 0,0-2-1 0 0,-1 1 0 0 0,1-1 1 0 0,0 0-1 0 0,-1 0 1 0 0,1-1-1 0 0,-1 1 1 0 0,0-1-1 0 0,8-6 1 0 0,2 0-10 0 0,-2 1-73 0 0,1-1 0 0 0,-1-1 0 0 0,-1 0 1 0 0,14-14-1 0 0,41-50-5 0 0,-30 31 1 0 0,-1 3-252 0 0,-2-1-1 0 0,41-67 1 0 0,-19 2-371 0 0,-47 91 545 0 0,0-1 1 0 0,-2-1-1 0 0,0 0 0 0 0,6-22 1 0 0,-11 34 64 0 0,0-10-41 0 0,-2 11 66 0 0,-1 0 0 0 0,0 0 0 0 0,-1 0 0 0 0,1 0 0 0 0,-3-4 0 0 0,4 8-9 0 0,0 0-1 0 0,0 0 1 0 0,0 0-1 0 0,0 0 1 0 0,0 0-1 0 0,0-1 1 0 0,0 1-1 0 0,0 0 1 0 0,0 0-1 0 0,0 0 1 0 0,0 0-1 0 0,0 0 1 0 0,0 0-1 0 0,0 0 1 0 0,0 0-1 0 0,0 0 1 0 0,0 0-1 0 0,0 0 1 0 0,0 0 0 0 0,-1 0-1 0 0,1-1 1 0 0,0 1-1 0 0,0 0 1 0 0,0 0-1 0 0,0 0 1 0 0,0 0-1 0 0,0 0 1 0 0,0 0-1 0 0,0 0 1 0 0,0 0-1 0 0,0 0 1 0 0,0 0-1 0 0,-1 0 1 0 0,1 0-1 0 0,0 0 1 0 0,0 0-1 0 0,0 0 1 0 0,0 0-1 0 0,0 0 1 0 0,0 0 0 0 0,0 0-1 0 0,0 0 1 0 0,0 0-1 0 0,-1 0 1 0 0,1 0-1 0 0,0 0 1 0 0,0 1-1 0 0,0-1 1 0 0,0 0-1 0 0,0 0 1 0 0,0 0-1 0 0,0 0 1 0 0,0 0-1 0 0,0 0 1 0 0,0 0-1 0 0,-9 4 19 0 0,1 0 0 0 0,0 1-1 0 0,0 0 1 0 0,0 1-1 0 0,1-1 1 0 0,-12 13 0 0 0,-37 47 124 0 0,32-36-123 0 0,19-23-21 0 0,1 1 0 0 0,0 1 0 0 0,0-1 0 0 0,0 0 0 0 0,1 1 0 0 0,0 0 0 0 0,1 0 0 0 0,0 0 0 0 0,0 0 0 0 0,1 0 0 0 0,0 0 0 0 0,0 1 0 0 0,0-1 0 0 0,1 0 0 0 0,1 1 0 0 0,0-1 0 0 0,0 0 0 0 0,3 10 0 0 0,47 148 111 0 0,-34-116-73 0 0,23 75 868 0 0,38 211 0 0 0,-69-284-503 0 0,11 82 721 0 0,-18-112-1022 0 0,-1-1 0 0 0,-1 1 0 0 0,-1-1 0 0 0,-5 27 1 0 0,5-43-27 0 0,0 0 1 0 0,-1 0-1 0 0,1 0 1 0 0,-1 0-1 0 0,0 0 0 0 0,0 0 1 0 0,-6 8-1 0 0,6-11-259 0 0,1-1-1 0 0,-1 1 1 0 0,1 0-1 0 0,-1-1 1 0 0,1 1-1 0 0,-1-1 1 0 0,0 0-1 0 0,0 1 1 0 0,-2 0-1 0 0,2-1-455 0 0,1-1 1 0 0,-1 1-1 0 0,1-1 0 0 0,-1 1 1 0 0,0-1-1 0 0,1 0 0 0 0,-1 0 1 0 0,0 1-1 0 0,1-1 0 0 0,-1 0 1 0 0,0-1-1 0 0,0 1 0 0 0,-1 0 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9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34 260 15375 0 0,'0'0'1186'0'0,"-1"-2"-777"0"0,-7-3 135 0 0,1-2 1 0 0,-10-11-1 0 0,18 16 5 0 0,0 0 0 0 0,1 0 1 0 0,-1 0-1 0 0,1 1 0 0 0,-1-1 0 0 0,4-2 0 0 0,3-1 673 0 0,0 0-1 0 0,0 1 0 0 0,0 0 1 0 0,0 0-1 0 0,18-4 1 0 0,-8 2-550 0 0,18-5 99 0 0,1 2 0 0 0,72-7-1 0 0,-24 6-763 0 0,-8 2-7 0 0,80-19 0 0 0,-148 25 0 0 0,0-1 0 0 0,-1 0 0 0 0,1 0 0 0 0,-1 0 0 0 0,1-2 0 0 0,-1 1 0 0 0,0-1 0 0 0,-1 0 0 0 0,1 0 0 0 0,-1-1 0 0 0,11-11 0 0 0,-7 0-1950 0 0,-3-1-4419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8.7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0 152 7367 0 0,'1'1'568'0'0,"2"4"218"0"0,0 0-1 0 0,0 0 1 0 0,0 0-1 0 0,-1 1 0 0 0,0-1 1 0 0,0 1-1 0 0,0 0 1 0 0,0 0-1 0 0,-1-1 0 0 0,1 12 1 0 0,1 4 2536 0 0,-3-21-3323 0 0,0-1 0 0 0,-1 1 1 0 0,1 0-1 0 0,0 0 1 0 0,0 0-1 0 0,0-1 1 0 0,0 1-1 0 0,-1 0 1 0 0,1 0-1 0 0,0-1 0 0 0,0 1 1 0 0,0 0-1 0 0,0 0 1 0 0,0-1-1 0 0,0 1 1 0 0,0 0-1 0 0,0 0 1 0 0,-1-1-1 0 0,1 1 0 0 0,0 0 1 0 0,0 0-1 0 0,0-1 1 0 0,0 1-1 0 0,0 0 1 0 0,1 0-1 0 0,-1-1 1 0 0,0 1-1 0 0,0 0 0 0 0,0-1 1 0 0,2-10-197 0 0,-2 10 201 0 0,1-5 37 0 0,0 0 1 0 0,1 0-1 0 0,-1 0 0 0 0,1 1 0 0 0,1-1 0 0 0,-1 0 0 0 0,1 1 0 0 0,0 0 1 0 0,0 0-1 0 0,0 0 0 0 0,1 0 0 0 0,0 0 0 0 0,0 1 0 0 0,8-8 1 0 0,4-2 472 0 0,-10 9-108 0 0,0-1 0 0 0,0 1 0 0 0,0 0 0 0 0,1 1 0 0 0,7-4 0 0 0,-5 3 59 0 0,0-1 1 0 0,-1 1-1 0 0,12-11 0 0 0,5-3 322 0 0,-11 10-441 0 0,29-19 1017 0 0,-43 28-1346 0 0,1-1 0 0 0,-1 1 0 0 0,0 0 0 0 0,1 0-1 0 0,-1-1 1 0 0,1 1 0 0 0,-1 0 0 0 0,0 0 0 0 0,1 0-1 0 0,-1 0 1 0 0,1 0 0 0 0,-1 0 0 0 0,0-1 0 0 0,1 1 0 0 0,-1 0-1 0 0,1 0 1 0 0,-1 0 0 0 0,1 0 0 0 0,-1 1 0 0 0,0-1-1 0 0,1 0 1 0 0,-1 0 0 0 0,1 0 0 0 0,-1 0 0 0 0,0 0-1 0 0,1 0 1 0 0,-1 1 0 0 0,0-1 0 0 0,1 0 0 0 0,-1 0-1 0 0,0 1 1 0 0,1-1 0 0 0,-1 0 0 0 0,0 0 0 0 0,1 1-1 0 0,-1-1 1 0 0,0 0 0 0 0,0 1 0 0 0,1-1 0 0 0,-1 0 0 0 0,0 1-1 0 0,0-1 1 0 0,0 1 0 0 0,1-1 0 0 0,-1 0 0 0 0,0 1-1 0 0,0-1 1 0 0,0 1 0 0 0,0-1 0 0 0,0 0 0 0 0,0 1-1 0 0,0 0 1 0 0,0 1 8 0 0,0 0 0 0 0,0 0 0 0 0,0 0 0 0 0,0 0 0 0 0,0 0 0 0 0,-1 0 0 0 0,1 0 0 0 0,-1 3 0 0 0,-5 5 159 0 0,0 0 0 0 0,0-1 0 0 0,-1 0-1 0 0,-12 13 1 0 0,-10 14 96 0 0,25-31-214 0 0,-1 0 0 0 0,1-1 0 0 0,-1 1 0 0 0,-5 3 0 0 0,6-4 25 0 0,-1 0-1 0 0,1 0 1 0 0,0 0 0 0 0,-6 8 0 0 0,-10 9 321 0 0,18-18-326 0 0,-1-1-1 0 0,1 0 1 0 0,0 0-1 0 0,-1 1 1 0 0,1 0-1 0 0,0-1 1 0 0,-2 6-1 0 0,3-6 555 0 0,11-11-501 0 0,-7 7-134 0 0,5-5-50 0 0,0 0 0 0 0,0 0 1 0 0,0 1-1 0 0,12-6 0 0 0,3 5-195 0 0,-22 7 160 0 0,-1 1 59 0 0,1-1 0 0 0,0 1 1 0 0,-1 0-1 0 0,1-1 0 0 0,-1 1 0 0 0,1 0 1 0 0,-1 0-1 0 0,1 0 0 0 0,-1 0 0 0 0,0-1 1 0 0,1 1-1 0 0,-1 0 0 0 0,0 1 0 0 0,0 8-31 0 0,-1-1-1 0 0,-1 1 0 0 0,1 0 0 0 0,-2-1 0 0 0,1 1 1 0 0,-1-1-1 0 0,-1 0 0 0 0,-6 12 0 0 0,-1 7 35 0 0,-11 25 219 0 0,-3-2 0 0 0,-52 82 0 0 0,61-106 283 0 0,14-20-195 0 0,14-16-161 0 0,4-6-128 0 0,1 0 0 0 0,0 1 0 0 0,1 1 0 0 0,1 0 0 0 0,0 1 0 0 0,0 2 0 0 0,1 0 0 0 0,0 1 0 0 0,1 1 0 0 0,26-7 0 0 0,-42 14 0 0 0,1 0 0 0 0,0 0 0 0 0,0 0 0 0 0,0 1 0 0 0,0 0 0 0 0,-1 0 0 0 0,1 0 0 0 0,0 1 0 0 0,0 0 0 0 0,0 0 0 0 0,8 4 0 0 0,-10-4 0 0 0,-1 1 0 0 0,0-1 0 0 0,1 1 0 0 0,-1 0 0 0 0,0 0 0 0 0,0 0 0 0 0,0 1 0 0 0,-1-1 0 0 0,1 1 0 0 0,-1-1 0 0 0,1 1 0 0 0,-1 0 0 0 0,0 0 0 0 0,0 0 0 0 0,0 0 0 0 0,0 1 0 0 0,-1-1 0 0 0,1 0 0 0 0,1 7 0 0 0,-1-1 0 0 0,0 0 0 0 0,-1 1 0 0 0,0-1 0 0 0,-1 0 0 0 0,0 0 0 0 0,0 1 0 0 0,-1-1 0 0 0,-2 14 0 0 0,-5 9 0 0 0,-11 34 0 0 0,8-31 0 0 0,-5 23 0 0 0,-10 34 0 0 0,24-92 5 0 0,0-6 0 0 0,-2-7-54 0 0,-9-76-2516 0 0,7-46-9589 0 0,6 135 12165 0 0,0-1 0 0 0,-1 1 0 0 0,1 0 0 0 0,0 0 0 0 0,0-1 0 0 0,0 1 1 0 0,0 0-1 0 0,0-1 0 0 0,0 1 0 0 0,0 0 0 0 0,-1 0 0 0 0,1-1 0 0 0,0 1 0 0 0,0 0 1 0 0,0 0-1 0 0,-1 0 0 0 0,1-1 0 0 0,0 1 0 0 0,0 0 0 0 0,0 0 0 0 0,-1 0 1 0 0,1 0-1 0 0,0-1 0 0 0,-1 1 0 0 0,1 0 0 0 0,0 0 0 0 0,0 0 0 0 0,-1 0 1 0 0,1 0-1 0 0,0 0 0 0 0,-1 0 0 0 0,1 0 0 0 0,0 0 0 0 0,0 0 0 0 0,-1 0 0 0 0,1 0 1 0 0,0 0-1 0 0,-1 0 0 0 0,1 0 0 0 0,0 0 0 0 0,0 0 0 0 0,-1 0 0 0 0,1 0 1 0 0,0 1-1 0 0,-1-1 0 0 0,1 0 0 0 0,0 0 0 0 0,0 0 0 0 0,-1 0 0 0 0,1 1 1 0 0,0-1-1 0 0,0 0 0 0 0,-16 10 688 0 0,-109 82 7314 0 0,120-88-7560 0 0,-1-1 0 0 0,0 0-1 0 0,0 0 1 0 0,-11 4 0 0 0,17-6-420 0 0,-1-1 1 0 0,0 0-1 0 0,0 1 1 0 0,1-1-1 0 0,-1 0 1 0 0,0 0 0 0 0,0 0-1 0 0,0 0 1 0 0,1 1-1 0 0,-1-1 1 0 0,0 0-1 0 0,0-1 1 0 0,0 1-1 0 0,1 0 1 0 0,-1 0-1 0 0,0 0 1 0 0,0 0 0 0 0,1-1-1 0 0,-1 1 1 0 0,0 0-1 0 0,0-1 1 0 0,1 1-1 0 0,-1 0 1 0 0,0-1-1 0 0,1 1 1 0 0,-1-1 0 0 0,1 1-1 0 0,-1-1 1 0 0,0 1-1 0 0,1-1 1 0 0,-1 0-1 0 0,1 1 1 0 0,-1-1-1 0 0,1 0 1 0 0,0 1-1 0 0,-1-1 1 0 0,1 0 0 0 0,0 1-1 0 0,-1-1 1 0 0,1 0-1 0 0,0 0 1 0 0,0 0-1 0 0,0 1 1 0 0,0-1-1 0 0,0 0 1 0 0,0 0-1 0 0,0 0 1 0 0,0 1 0 0 0,0-1-1 0 0,0-1 1 0 0,1-1-28 0 0,-1-1 0 0 0,1 1 0 0 0,0 0-1 0 0,0 0 1 0 0,0 0 0 0 0,0 0 0 0 0,1 0 0 0 0,-1 0 0 0 0,1 0 0 0 0,0 1 0 0 0,0-1 0 0 0,0 0 0 0 0,3-2 0 0 0,3-5-125 0 0,2 1-1 0 0,10-8 1 0 0,185-138-3156 0 0,-203 154 3269 0 0,-1 0 15 0 0,1 0-1 0 0,-1 0 0 0 0,1 0 0 0 0,-1 0 0 0 0,1 0 0 0 0,0 1 1 0 0,-1-1-1 0 0,1 1 0 0 0,0-1 0 0 0,3 0 0 0 0,-7 11 580 0 0,-2 2-21 0 0,-1-1-1 0 0,0 1 0 0 0,-1-1 0 0 0,0 0 0 0 0,-14 18 0 0 0,-2 4 316 0 0,22-32-878 0 0,0-1-1 0 0,0 1 1 0 0,1-1 0 0 0,-1 1-1 0 0,0 0 1 0 0,0-1-1 0 0,1 1 1 0 0,-1-1 0 0 0,0 1-1 0 0,1-1 1 0 0,-1 1 0 0 0,1-1-1 0 0,-1 0 1 0 0,1 1 0 0 0,-1-1-1 0 0,0 0 1 0 0,1 1-1 0 0,-1-1 1 0 0,1 0 0 0 0,0 1-1 0 0,0-1 1 0 0,2 1-4 0 0,0 0 0 0 0,0-1 0 0 0,0 0 0 0 0,0 0 0 0 0,1 0 0 0 0,-1 0 0 0 0,0 0 0 0 0,0 0 0 0 0,5-2 0 0 0,5 0 0 0 0,35-1 0 0 0,71 4 0 0 0,-107 1 0 0 0,-9 0 0 0 0,-3-2 0 0 0,0 1 0 0 0,1-1 0 0 0,-1 0 0 0 0,0 1 0 0 0,1-1 0 0 0,-1 0 0 0 0,0 1 0 0 0,1-1 0 0 0,-1 0 0 0 0,0 0 0 0 0,1 0 0 0 0,-1 1 0 0 0,1-1 0 0 0,-1 0 0 0 0,0 0 0 0 0,1 0 0 0 0,-1 0 0 0 0,1 0 0 0 0,-1 1 0 0 0,1-1 0 0 0,-1 0 0 0 0,0 0 0 0 0,1 0 0 0 0,-1 0 0 0 0,1 0 0 0 0,-1-1 0 0 0,1 1 0 0 0,0 0 0 0 0,3 0-2 0 0,-1-1 0 0 0,1 1-1 0 0,0-1 1 0 0,0 0 0 0 0,-1 0 0 0 0,1-1 0 0 0,0 1 0 0 0,-1-1-1 0 0,1 1 1 0 0,5-5 0 0 0,1-2-118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9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70 6391 0 0,'8'-7'442'0'0,"1"0"0"0"0,-1 0-1 0 0,1 1 1 0 0,0 0 0 0 0,1 1-1 0 0,0 0 1 0 0,-1 0 0 0 0,1 1-1 0 0,1 0 1 0 0,-1 1 0 0 0,1 0-1 0 0,-1 1 1 0 0,1 0 0 0 0,15-1-1 0 0,-11 3 168 0 0,-1 0 0 0 0,0 0-1 0 0,1 1 1 0 0,-1 1-1 0 0,0 1 1 0 0,0 0 0 0 0,0 1-1 0 0,0 0 1 0 0,-1 1 0 0 0,19 9-1 0 0,-16-5-153 0 0,0 0 0 0 0,-1 0-1 0 0,-1 2 1 0 0,0 0 0 0 0,0 0 0 0 0,-1 2-1 0 0,0-1 1 0 0,-1 2 0 0 0,-1-1 0 0 0,0 2-1 0 0,-1-1 1 0 0,0 2 0 0 0,-2-1 0 0 0,15 34-1 0 0,-16-31-250 0 0,-1 1-1 0 0,0 1 0 0 0,-2-1 0 0 0,0 1 0 0 0,2 31 0 0 0,-6-36-98 0 0,0-1-1 0 0,-1 1 0 0 0,0 0 1 0 0,-1-1-1 0 0,-1 1 1 0 0,-1-1-1 0 0,0 1 1 0 0,-7 16-1 0 0,-1-2 268 0 0,-2-1 0 0 0,-22 34 0 0 0,25-47-165 0 0,0 0 0 0 0,0-1 0 0 0,-1 0 0 0 0,-1-1 0 0 0,-20 16-1 0 0,24-22-143 0 0,-1 0 1 0 0,0-1-1 0 0,0-1 0 0 0,-1 1 0 0 0,1-2 0 0 0,-1 1 0 0 0,0-2 0 0 0,-1 1 0 0 0,1-2 0 0 0,0 1 0 0 0,-1-2 0 0 0,0 1 1 0 0,1-2-1 0 0,-16 0 0 0 0,13-1 7 0 0,-1 0 0 0 0,1-1 0 0 0,-1-1 1 0 0,1-1-1 0 0,0 0 0 0 0,0-1 0 0 0,1 0 0 0 0,-1-1 1 0 0,1 0-1 0 0,-24-17 0 0 0,34 21-72 0 0,-1-1-1 0 0,1 0 1 0 0,0 0 0 0 0,0-1-1 0 0,0 1 1 0 0,0 0 0 0 0,0-1-1 0 0,1 0 1 0 0,-4-7 0 0 0,5 9 0 0 0,0 0 0 0 0,0 0 0 0 0,1 0 0 0 0,-1 0 0 0 0,0 0 0 0 0,1 0 0 0 0,0 0 1 0 0,-1 0-1 0 0,1 0 0 0 0,0-1 0 0 0,0 1 0 0 0,0 0 0 0 0,1 0 0 0 0,-1 0 0 0 0,0 0 1 0 0,1 0-1 0 0,-1 0 0 0 0,1 0 0 0 0,0 0 0 0 0,0 0 0 0 0,0 0 0 0 0,1-3 0 0 0,7-5 4 0 0,-1 0-1 0 0,1 1 0 0 0,0 0 0 0 0,1 0 1 0 0,0 1-1 0 0,1 0 0 0 0,13-7 0 0 0,86-40 43 0 0,-43 23-31 0 0,-38 18-13 0 0,30-17 0 0 0,-47 23 0 0 0,1 1 0 0 0,-1-1 0 0 0,21-18 0 0 0,-23 17-360 0 0,-6 4-621 0 0,1 1-1 0 0,-1-1 1 0 0,1 1-1 0 0,0 0 1 0 0,0 1-1 0 0,0-1 1 0 0,1 1-1 0 0,-1 0 1 0 0,8-3-1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0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61 741 8431 0 0,'-10'-21'714'0'0,"0"0"0"0"0,1-1 0 0 0,-10-39 0 0 0,14 38 69 0 0,2 0 0 0 0,0 0-1 0 0,2-1 1 0 0,0 1-1 0 0,2-1 1 0 0,5-33-1 0 0,-1 23 423 0 0,3 1-1 0 0,0 0 1 0 0,24-57-1 0 0,-18 63-33 0 0,1-1-1 0 0,1 2 1 0 0,35-44-1 0 0,-43 60-1004 0 0,-3 4-48 0 0,1 0 0 0 0,-1 0 0 0 0,1 0 0 0 0,1 1 0 0 0,-1 0 0 0 0,1 0 0 0 0,0 1 0 0 0,0-1-1 0 0,0 2 1 0 0,13-6 0 0 0,-16 7-77 0 0,-1 1-1 0 0,1 0 1 0 0,0 0 0 0 0,-1 0-1 0 0,1 0 1 0 0,0 1-1 0 0,0-1 1 0 0,-1 1 0 0 0,1 0-1 0 0,0 0 1 0 0,0 1-1 0 0,-1-1 1 0 0,1 1 0 0 0,0 0-1 0 0,0 0 1 0 0,-1 0-1 0 0,1 0 1 0 0,-1 0 0 0 0,1 1-1 0 0,-1 0 1 0 0,0 0-1 0 0,1 0 1 0 0,-1 0-1 0 0,5 4 1 0 0,-1 2 88 0 0,-1 1 0 0 0,1 0-1 0 0,-1 0 1 0 0,0 0 0 0 0,-1 1 0 0 0,-1 0-1 0 0,1 0 1 0 0,-1 0 0 0 0,-1 0 0 0 0,0 1 0 0 0,0 0-1 0 0,1 13 1 0 0,0 13 30 0 0,-1 0 1 0 0,-3 45-1 0 0,-1-67-112 0 0,0 1 0 0 0,0-1 0 0 0,-2 0-1 0 0,1 0 1 0 0,-2-1 0 0 0,-10 28 0 0 0,11-35-29 0 0,0-1 0 0 0,-1 1 0 0 0,1-1 0 0 0,-1 0-1 0 0,0 0 1 0 0,-1-1 0 0 0,0 1 0 0 0,1-1 0 0 0,-2 0 0 0 0,1 0 0 0 0,-1-1 0 0 0,1 1-1 0 0,-1-1 1 0 0,0 0 0 0 0,-1-1 0 0 0,-9 5 0 0 0,3-4 11 0 0,1-1 0 0 0,-1 0 0 0 0,0 0 0 0 0,0-2 0 0 0,0 1 0 0 0,0-2 0 0 0,-20 0 0 0 0,7-2 64 0 0,1-2 1 0 0,-48-12-1 0 0,73 16-92 0 0,-5-1 45 0 0,0 0-1 0 0,1-1 1 0 0,-1 1 0 0 0,1-1 0 0 0,-8-5-1 0 0,11 7-36 0 0,1 0 0 0 0,-1-1 0 0 0,1 1 0 0 0,-1-1-1 0 0,1 1 1 0 0,-1-1 0 0 0,1 1 0 0 0,-1-1 0 0 0,1 1-1 0 0,0-1 1 0 0,-1 1 0 0 0,1-1 0 0 0,0 0 0 0 0,0 1-1 0 0,-1-1 1 0 0,1 0 0 0 0,0 1 0 0 0,0-1 0 0 0,0 1-1 0 0,0-2 1 0 0,0 1 1 0 0,0 0-1 0 0,0 0 1 0 0,1 0 0 0 0,-1 0-1 0 0,1 0 1 0 0,-1 0 0 0 0,1 0-1 0 0,-1 0 1 0 0,1 0 0 0 0,-1 0-1 0 0,1 0 1 0 0,0 0-1 0 0,-1 0 1 0 0,1 0 0 0 0,0 1-1 0 0,1-2 1 0 0,9-7 36 0 0,24-15 1 0 0,-16 12-36 0 0,10-6-11 0 0,50-22 0 0 0,-33 18 0 0 0,-25 12-460 0 0,75-42-10244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0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11775 0 0,'35'-2'2014'0'0,"-29"1"-992"0"0,1 1-1 0 0,0-1 0 0 0,0 1 0 0 0,0 0 1 0 0,0 1-1 0 0,0 0 0 0 0,0 0 0 0 0,0 0 1 0 0,8 4-1 0 0,-4-1-548 0 0,-1 1 0 0 0,1 0 1 0 0,-1 1-1 0 0,0 0 0 0 0,0 1 1 0 0,-1 0-1 0 0,1 0 0 0 0,-2 1 1 0 0,9 9-1 0 0,-16-15-459 0 0,1 0-1 0 0,-1 0 1 0 0,0 0 0 0 0,0 1 0 0 0,0-1-1 0 0,0 0 1 0 0,-1 1 0 0 0,1-1-1 0 0,-1 0 1 0 0,1 1 0 0 0,-1-1 0 0 0,0 1-1 0 0,0 4 1 0 0,-1-6 18 0 0,1 0 0 0 0,-1 0-1 0 0,0 0 1 0 0,0 0 0 0 0,0 0 0 0 0,1-1-1 0 0,-1 1 1 0 0,0 0 0 0 0,0-1 0 0 0,0 1 0 0 0,0 0-1 0 0,0-1 1 0 0,-2 1 0 0 0,1 0 35 0 0,-5 4 289 0 0,-1-1 1 0 0,0 1-1 0 0,1-2 1 0 0,-2 1-1 0 0,1-1 1 0 0,0-1-1 0 0,-1 1 1 0 0,-10 0-1 0 0,18-3-260 0 0,17 4-72 0 0,-12-4-8 0 0,0 0 0 0 0,1 0 0 0 0,-1-1 0 0 0,0 0 0 0 0,0 0 0 0 0,1 0 0 0 0,5-3 0 0 0,31-15-981 0 0,-26 12-234 0 0,5-3-6284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1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0 1 5327 0 0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1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5959 0 0,'4'-5'5848'0'0,"0"-2"-5200"0"0,0 1 328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7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8 4951 0 0,'8'-5'10726'0'0,"-4"4"-10382"0"0,1 0 0 0 0,-1 1 0 0 0,0 0 0 0 0,1 0 0 0 0,-1 0 0 0 0,0 0 0 0 0,1 0 1 0 0,-1 1-1 0 0,0 0 0 0 0,0 0 0 0 0,1 0 0 0 0,-1 0 0 0 0,0 1 0 0 0,0 0 1 0 0,0 0-1 0 0,-1 0 0 0 0,1 0 0 0 0,0 0 0 0 0,-1 1 0 0 0,1-1 0 0 0,3 5 0 0 0,-2-2-218 0 0,-1-1 0 0 0,0 1-1 0 0,0 0 1 0 0,0 0-1 0 0,0 0 1 0 0,-1 0-1 0 0,0 1 1 0 0,0-1 0 0 0,0 1-1 0 0,-1 0 1 0 0,1 0-1 0 0,-1 0 1 0 0,-1 0 0 0 0,2 10-1 0 0,-2 0-22 0 0,-1 0-1 0 0,-1 0 1 0 0,0 0-1 0 0,-1 0 1 0 0,-1 0 0 0 0,0-1-1 0 0,-8 22 1 0 0,-2-4 251 0 0,0 0 1 0 0,-24 38-1 0 0,-2-9 409 0 0,25-42-220 0 0,-21 39-1 0 0,35-58-533 0 0,0 0 0 0 0,0-1 0 0 0,-1 1 0 0 0,1-1 0 0 0,0 1 0 0 0,0 0 0 0 0,0-1 0 0 0,0 1 0 0 0,0 0 0 0 0,0-1 0 0 0,0 1 0 0 0,0-1 0 0 0,0 1 0 0 0,0 0 0 0 0,0-1 0 0 0,0 1 1 0 0,0 0-1 0 0,0-1 0 0 0,1 1 0 0 0,-1-1 0 0 0,0 1 0 0 0,0-1 0 0 0,1 1 0 0 0,-1-1 0 0 0,0 1 0 0 0,1 0 0 0 0,-1-1 0 0 0,1 0 0 0 0,-1 1 0 0 0,1-1 0 0 0,-1 1 0 0 0,1-1 0 0 0,-1 0 0 0 0,1 1 0 0 0,-1-1 0 0 0,1 0 0 0 0,-1 1 0 0 0,2-1 0 0 0,2 2-53 0 0,1 0-1 0 0,-1-1 1 0 0,1 1-1 0 0,6 0 1 0 0,-1 0-47 0 0,21 6 17 0 0,40 5 0 0 0,-48-10 77 0 0,1 1 0 0 0,0 1 1 0 0,38 15-1 0 0,-60-20-2 0 0,0 1 0 0 0,0 0 0 0 0,0 0 0 0 0,0 0 0 0 0,0 0 0 0 0,-1 0 0 0 0,1 1 0 0 0,0-1 0 0 0,-1 0 0 0 0,1 1 0 0 0,0-1 0 0 0,-1 1 0 0 0,0 0 0 0 0,1 0 0 0 0,-1-1 0 0 0,0 1 0 0 0,0 0 0 0 0,0 0 0 0 0,1 4 0 0 0,-1-3 35 0 0,-1-1 0 0 0,0 1 0 0 0,0 0 0 0 0,0 0 0 0 0,0 0 0 0 0,-1 0 1 0 0,1 0-1 0 0,-1 0 0 0 0,1 0 0 0 0,-1 0 0 0 0,0-1 0 0 0,0 1 0 0 0,-1 0 0 0 0,-1 2 0 0 0,-5 11 368 0 0,-1-2-1 0 0,-1 1 0 0 0,0-2 0 0 0,-24 26 0 0 0,15-21 22 0 0,-1 0 0 0 0,-34 23 0 0 0,37-29-400 0 0,-1-2 1 0 0,0 0-1 0 0,0-1 0 0 0,-1 0 1 0 0,-36 10-1 0 0,47-17-28 0 0,0 0-1 0 0,0-1 1 0 0,1 0-1 0 0,-1 0 1 0 0,0-1-1 0 0,-1 1 1 0 0,1-2-1 0 0,0 1 1 0 0,0-1-1 0 0,1-1 1 0 0,-1 1-1 0 0,0-1 1 0 0,0 0-1 0 0,1-1 1 0 0,-1 0-1 0 0,1 0 1 0 0,-13-9-1 0 0,17 10-63 0 0,0 0 0 0 0,1 0-1 0 0,-1 0 1 0 0,1 0-1 0 0,0-1 1 0 0,0 1 0 0 0,0-1-1 0 0,0 0 1 0 0,0 1 0 0 0,0-1-1 0 0,1 0 1 0 0,-2-4-1 0 0,-1-8-2638 0 0,5-1-3609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7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11631 0 0,'2'1'895'0'0,"26"18"-637"0"0,-18-10 2633 0 0,17 18-1 0 0,5 14 3523 0 0,-13-14-5032 0 0,-17-25-829 0 0,0 1-147 0 0,17 23 270 0 0,-17-24-1088 0 0,0 1 0 0 0,0-1 0 0 0,0-1 0 0 0,0 1 0 0 0,0 0 0 0 0,1 0 0 0 0,-1-1 1 0 0,1 1-1 0 0,2 0 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8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0 12295 0 0,'-21'23'1088'0'0,"12"-12"-864"0"0,-4 2-224 0 0,1 4 0 0 0,-4 3 1672 0 0,3 0 296 0 0,-5 2 56 0 0,5-4 16 0 0,2-1-1144 0 0,1 0-224 0 0,-1-5-40 0 0,4-2-16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8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35 6391 0 0,'11'-32'11254'0'0,"3"29"-7041"0"0,-11 4-3881 0 0,0 1-1 0 0,1-1 1 0 0,-1 0 0 0 0,0 1 0 0 0,0 0 0 0 0,0-1-1 0 0,0 1 1 0 0,-1 0 0 0 0,1 1 0 0 0,-1-1 0 0 0,1 0-1 0 0,-1 1 1 0 0,1-1 0 0 0,-1 1 0 0 0,2 4-1 0 0,1 0 73 0 0,0 2-1 0 0,0-1 0 0 0,-1 0 1 0 0,4 14-1 0 0,-6-17-299 0 0,-1-1 1 0 0,0 1-1 0 0,-1-1 0 0 0,1 1 1 0 0,-1-1-1 0 0,0 1 1 0 0,0-1-1 0 0,0 1 0 0 0,-1 0 1 0 0,1-1-1 0 0,-2 5 0 0 0,-3 5 205 0 0,1 0-1 0 0,-9 15 1 0 0,-3 12 297 0 0,16-40-600 0 0,-3 6 86 0 0,1 1 0 0 0,0-1 0 0 0,0 1 0 0 0,-1 13 0 0 0,3-19-77 0 0,0 0-1 0 0,0 1 1 0 0,0-1-1 0 0,0 0 1 0 0,1 0-1 0 0,-1 0 1 0 0,1 0-1 0 0,-1 0 1 0 0,1 0-1 0 0,0 0 1 0 0,0 0-1 0 0,0 0 1 0 0,0 0-1 0 0,0 0 1 0 0,0-1-1 0 0,1 1 1 0 0,-1 0-1 0 0,0-1 1 0 0,1 1-1 0 0,0-1 1 0 0,-1 1-1 0 0,3 0 1 0 0,11 7-150 0 0,0 0 0 0 0,0-2 0 0 0,0 0 0 0 0,1-1 1 0 0,19 5-1 0 0,-28-8-86 0 0,0 0 1 0 0,0 0-1 0 0,0 0 1 0 0,0 1-1 0 0,-1 0 1 0 0,1 0-1 0 0,-1 0 1 0 0,0 1-1 0 0,7 7 1 0 0,-10-9 174 0 0,-1 0 0 0 0,1 0 0 0 0,-1 0 0 0 0,1 1 0 0 0,-1-1 0 0 0,0 1 0 0 0,0 0-1 0 0,-1-1 1 0 0,1 1 0 0 0,-1 0 0 0 0,1 0 0 0 0,-1 0 0 0 0,-1 0 0 0 0,1 0 0 0 0,0 0 0 0 0,-1 0 0 0 0,0 0 0 0 0,0 7 0 0 0,-2-1 211 0 0,0 0 1 0 0,-1-1-1 0 0,0 0 1 0 0,0 1-1 0 0,-1-1 0 0 0,0 0 1 0 0,-1-1-1 0 0,0 1 1 0 0,-7 9-1 0 0,0-3 298 0 0,0 0 0 0 0,-1-1-1 0 0,-25 23 1 0 0,23-26-396 0 0,1 0 0 0 0,-2-1 0 0 0,-31 16 0 0 0,35-21-50 0 0,-1 0-1 0 0,1-1 1 0 0,-1 0-1 0 0,1 0 1 0 0,-1-2-1 0 0,-16 3 1 0 0,26-5-20 0 0,1 0 1 0 0,-1 0-1 0 0,0 0 0 0 0,1 0 0 0 0,-1-1 1 0 0,1 1-1 0 0,-1 0 0 0 0,1-1 0 0 0,-1 0 1 0 0,1 0-1 0 0,0 0 0 0 0,-1 0 0 0 0,1 0 1 0 0,0 0-1 0 0,0 0 0 0 0,-1-1 0 0 0,1 1 1 0 0,-3-4-1 0 0,4 3-1 0 0,-1 0 0 0 0,1 0-1 0 0,0 1 1 0 0,0-1 0 0 0,0-1 0 0 0,0 1 0 0 0,0 0 0 0 0,0 0-1 0 0,1 0 1 0 0,-1 0 0 0 0,1-1 0 0 0,-1 1 0 0 0,1 0-1 0 0,0 0 1 0 0,0-1 0 0 0,0 1 0 0 0,0 0 0 0 0,0 0 0 0 0,1-1-1 0 0,-1 1 1 0 0,1-2 0 0 0,5-13-76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8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17279 0 0,'9'-2'1840'0'0,"1"5"-1776"0"0,1-3-64 0 0,-1-1 456 0 0,-1-2 88 0 0,3 0 8 0 0,1 0-6008 0 0</inkml:trace>
  <inkml:trace contextRef="#ctx0" brushRef="#br0" timeOffset="1">34 142 8407 0 0,'0'0'16776'0'0,"14"1"-16632"0"0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9.1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6 17679 0 0,'-6'1'-627'0'0,"-12"4"11184"0"0,26-7-8058 0 0,3-1-2119 0 0,1 1 0 0 0,-1 0 0 0 0,1 1 0 0 0,0 0-1 0 0,0 1 1 0 0,20 1 0 0 0,-30 0-380 0 0,1-1 0 0 0,-1 1 0 0 0,0 0 0 0 0,0-1 0 0 0,0 1 0 0 0,0 0 0 0 0,-1 0 0 0 0,1 0 0 0 0,0 1 0 0 0,0-1 0 0 0,-1 0 0 0 0,1 1 0 0 0,0-1 0 0 0,-1 1 0 0 0,1-1 0 0 0,1 3 0 0 0,-1 0 0 0 0,0-1 0 0 0,0 1 0 0 0,-1 0 0 0 0,1-1 0 0 0,-1 1 0 0 0,0 0 0 0 0,0 0 0 0 0,1 4 0 0 0,0 8 0 0 0,-1-1 0 0 0,-1 0 0 0 0,-2 24 0 0 0,1-35 0 0 0,-5 41 0 0 0,-2 0 0 0 0,-3-1 0 0 0,-16 47 0 0 0,12-42 0 0 0,9-29 2 0 0,-23 67 9 0 0,24-74-24 0 0,0 0-1 0 0,-1-1 1 0 0,-1 0 0 0 0,-12 17 0 0 0,18-28-51 0 0,0 1 1 0 0,0-1 0 0 0,0 0 0 0 0,0 0-1 0 0,-1 0 1 0 0,1 0 0 0 0,0 0 0 0 0,-1 0-1 0 0,1 0 1 0 0,-2 1 0 0 0,-4-1-2642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9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1 584 7711 0 0,'12'-4'359'0'0,"0"0"-1"0"0,-1 0 1 0 0,1-1-1 0 0,-1 0 1 0 0,14-10-1 0 0,90-70 6218 0 0,-92 66-5763 0 0,-1-1 0 0 0,34-41 0 0 0,-7-5-17 0 0,58-102 0 0 0,-98 152-772 0 0,0 1 1 0 0,-1-1 0 0 0,9-29-1 0 0,-14 32 56 0 0,-5 9 20 0 0,0 2-75 0 0,0 0-1 0 0,0 0 1 0 0,-1 0 0 0 0,1 1-1 0 0,0-1 1 0 0,-1 1-1 0 0,0 0 1 0 0,1 0 0 0 0,-1 0-1 0 0,0 0 1 0 0,1 0-1 0 0,-1 0 1 0 0,0 1 0 0 0,0 0-1 0 0,0-1 1 0 0,1 1-1 0 0,-1 0 1 0 0,-5 1 0 0 0,3-1 65 0 0,0 1 1 0 0,-1 1 0 0 0,1-1-1 0 0,0 1 1 0 0,0 0 0 0 0,0 0 0 0 0,0 0-1 0 0,0 1 1 0 0,-8 5 0 0 0,-12 10 758 0 0,-35 33 0 0 0,48-40-396 0 0,1 0 0 0 0,1 1-1 0 0,0 0 1 0 0,1 1 0 0 0,-8 14-1 0 0,14-23-302 0 0,1-1 0 0 0,0 1 0 0 0,1 0 0 0 0,-1 0-1 0 0,1 0 1 0 0,0 0 0 0 0,-1 0 0 0 0,2 0 0 0 0,-1 0-1 0 0,0 0 1 0 0,1 1 0 0 0,0-1 0 0 0,0 0 0 0 0,0 0-1 0 0,1 1 1 0 0,-1-1 0 0 0,1 0 0 0 0,0 0-1 0 0,0 0 1 0 0,0 0 0 0 0,1 0 0 0 0,0 0 0 0 0,-1 0-1 0 0,1 0 1 0 0,5 6 0 0 0,-4-6-142 0 0,22 33 608 0 0,22 43 0 0 0,-41-68-479 0 0,0 2 0 0 0,0-1 0 0 0,-2 0 0 0 0,0 1 0 0 0,0 0 0 0 0,-1 0 0 0 0,1 22 0 0 0,-3-5-137 0 0,-2 0 0 0 0,-5 38 0 0 0,-17 59 0 0 0,16-92 0 0 0,2-15 0 0 0,-12 31 0 0 0,10-31 0 0 0,-7 29 0 0 0,11-20 0 0 0,2-29-70 0 0,1 0 1 0 0,0-1-1 0 0,0 1 1 0 0,0 0-1 0 0,0 0 0 0 0,0-1 1 0 0,0 1-1 0 0,0 0 0 0 0,0 0 1 0 0,0 0-1 0 0,0-1 1 0 0,0 1-1 0 0,1 0 0 0 0,-1 0 1 0 0,0-1-1 0 0,0 1 1 0 0,1 0-1 0 0,-1-1 0 0 0,1 1 1 0 0,-1 0-1 0 0,0-1 1 0 0,1 1-1 0 0,0 0 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9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0 19207 0 0,'0'10'354'0'0,"1"-1"-1"0"0,-1 0 1 0 0,-1 1-1 0 0,0-1 1 0 0,0 1-1 0 0,0-1 1 0 0,-1 0-1 0 0,-6 14 1 0 0,-1 17 2097 0 0,-22 101 3493 0 0,25-118-5332 0 0,1-3 39 0 0,-10 26 0 0 0,10-32-638 0 0,1 0 1 0 0,1 0 0 0 0,0 0 0 0 0,-1 24-1 0 0,-1 2-12 0 0,-6 88-1 0 0,7-73 0 0 0,-2 61 0 0 0,6-86 73 0 0,4-20-270 0 0,-2-8 18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9.8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322 36 18943 0 0,'8'-23'2628'0'0,"-7"23"-2272"0"0,-1-1-1 0 0,5-5 2134 0 0,-4 5-2134 0 0,0 0 1 0 0,0 1-1 0 0,-1-1 1 0 0,1 1-1 0 0,0-1 1 0 0,0 1-1 0 0,7-1 2988 0 0,47 23-2315 0 0,-38-14-649 0 0,1-1 0 0 0,36 10 0 0 0,2-8-379 0 0,69 2 0 0 0,-73-8 0 0 0,92 18 0 0 0,-132-19 0 0 0,-1 1 0 0 0,-1 1 0 0 0,1 0 0 0 0,-1 1 0 0 0,1 0 0 0 0,-1 0 0 0 0,16 13 0 0 0,-19-13 0 0 0,-1 0 0 0 0,1 1 0 0 0,-2 0 0 0 0,1 1 0 0 0,-1-1 0 0 0,0 1 0 0 0,0 0 0 0 0,0 1 0 0 0,-1-1 0 0 0,-1 1 0 0 0,4 8 0 0 0,-5-12 0 0 0,-1 0 0 0 0,0 1 0 0 0,0-1 0 0 0,-1 1 0 0 0,1-1 0 0 0,-1 1 0 0 0,0 0 0 0 0,0-1 0 0 0,0 1 0 0 0,-1-1 0 0 0,0 6 0 0 0,-1-2 0 0 0,-1-1 0 0 0,1 1 0 0 0,-1-1 0 0 0,-1 0 0 0 0,-7 13 0 0 0,-3 0 0 0 0,0-1 0 0 0,-2 0 0 0 0,-21 19 0 0 0,-10 5 0 0 0,-90 62 0 0 0,45-37 0 0 0,-163 153 0 0 0,202-169 0 0 0,-2-2 0 0 0,-3-3 0 0 0,-1-2 0 0 0,-97 54 0 0 0,133-89-1456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58.0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60 1 2303 0 0,'-60'25'200'0'0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00.0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593 3157 4111 0 0,'2'1'319'0'0,"39"2"-25"0"0,-21-3 1160 0 0,-1 2-1 0 0,1 1 1 0 0,29 7-1 0 0,-7 3 1211 0 0,96 34 3612 0 0,-115-38-5036 0 0,0-2 0 0 0,0 0 0 0 0,36 5 0 0 0,73 0 1337 0 0,-26-16-1265 0 0,-10-1-201 0 0,105 9 914 0 0,-74-5-1373 0 0,164-22 0 0 0,-236 14-652 0 0,-2-3 0 0 0,67-24 0 0 0,-91 27 0 0 0,8-2 0 0 0,0 2 0 0 0,0 1 0 0 0,1 2 0 0 0,-1 1 0 0 0,2 2 0 0 0,-1 2 0 0 0,0 2 0 0 0,42 5 0 0 0,87 11 0 0 0,-104-12 0 0 0,112-3 0 0 0,-17-1 0 0 0,0 16 0 0 0,113 8 0 0 0,-175-25 0 0 0,161-23 0 0 0,-94 6 0 0 0,66-15 0 0 0,64-14 0 0 0,-140 28 0 0 0,226 3 0 0 0,-138 6 0 0 0,-154 4 0 0 0,450-50 0 0 0,-489 46 0 0 0,70-22 0 0 0,-47 11 0 0 0,155-44 0 0 0,-195 55 0 0 0,255-89 0 0 0,-164 62 0 0 0,-10 4 0 0 0,86-29 0 0 0,-175 52 0 0 0,-1-1 0 0 0,0-1 0 0 0,33-23 0 0 0,54-47 0 0 0,46-59 0 0 0,-84 62 0 0 0,-15 16 0 0 0,-41 47 0 0 0,-1-1 0 0 0,-1-1 0 0 0,-1 1 0 0 0,0-2 0 0 0,-1 0 0 0 0,0 0 0 0 0,-2-1 0 0 0,0 0 0 0 0,10-35 0 0 0,46-250 0 0 0,-63 278 0 0 0,0 1 0 0 0,-1-1 0 0 0,-2 0 0 0 0,-5-34 0 0 0,-25-100 0 0 0,25 133 0 0 0,-30-106 0 0 0,29 116 0 0 0,0-1 0 0 0,-1 1 0 0 0,-1 0 0 0 0,0 0 0 0 0,-15-17 0 0 0,0 3 0 0 0,-1 1 0 0 0,-2 2 0 0 0,-1 0 0 0 0,-33-24 0 0 0,-12-7 0 0 0,-21-16 0 0 0,73 59 0 0 0,8 6 0 0 0,0 0 0 0 0,-1 1 0 0 0,-28-14 0 0 0,3 7 0 0 0,0 1 0 0 0,-57-12 0 0 0,-155-21 0 0 0,130 29 0 0 0,-19-4 0 0 0,47 4 0 0 0,-142-12 0 0 0,125 17 0 0 0,10 0 0 0 0,-282-23 0 0 0,14-7 0 0 0,308 38 0 0 0,-57-4 0 0 0,60 8 0 0 0,-40 0 0 0 0,-13 0 0 0 0,-36 1 0 0 0,94 2 0 0 0,1-3 0 0 0,-99-16 0 0 0,35 3 0 0 0,-57 2 0 0 0,-127-17 0 0 0,-13-29 0 0 0,267 49 0 0 0,1-2 0 0 0,0-2 0 0 0,1-2 0 0 0,-78-40 0 0 0,49 25 0 0 0,13 6 0 0 0,25 11 0 0 0,0 2 0 0 0,-49-11 0 0 0,4 9 0 0 0,57 12 0 0 0,0-2 0 0 0,1 0 0 0 0,-23-9 0 0 0,32 10 0 0 0,-1 1 0 0 0,1 0 0 0 0,0 0 0 0 0,-1 2 0 0 0,1-1 0 0 0,0 1 0 0 0,-15 3 0 0 0,-16-2 0 0 0,35-1 0 0 0,-123 4 0 0 0,45 0 0 0 0,50-3 0 0 0,-52 7 0 0 0,28 4 0 0 0,2 4 0 0 0,0 1 0 0 0,-99 46 0 0 0,37-19 0 0 0,-66 34 0 0 0,51-15 0 0 0,-114 47 0 0 0,82-42 0 0 0,120-46 0 0 0,-65 41 0 0 0,-131 106 0 0 0,61-39 0 0 0,38-25 0 0 0,113-82 0 0 0,-1 3 0 0 0,1 1 0 0 0,2 2 0 0 0,-44 53 0 0 0,-61 108 0 0 0,111-152 0 0 0,2 1 0 0 0,2 0 0 0 0,-16 46 0 0 0,17-24 0 0 0,3 1 0 0 0,-10 83 0 0 0,11-20 0 0 0,6 0 0 0 0,9 139 0 0 0,5-149 0 0 0,33 172 0 0 0,-34-258 16 0 0,2-1 0 0 0,1 0 0 0 0,1 0 0 0 0,19 39 0 0 0,-21-53-161 0 0,1 0 0 0 0,0-1 0 0 0,1 0 0 0 0,0-1 0 0 0,1 0 0 0 0,1 0 0 0 0,0-1-1 0 0,0-1 1 0 0,1 1 0 0 0,15 8 0 0 0,-13-10-1119 0 0,23 10 0 0 0,18 3-5521 0 0,14-3-2666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06.2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0 485 3223 0 0,'0'-7'285'0'0,"1"0"-1"0"0,0 1 0 0 0,0-1 0 0 0,0 0 0 0 0,1 1 0 0 0,4-13 0 0 0,1-1 1353 0 0,25-96 4663 0 0,0 25-2866 0 0,-26 75-2585 0 0,1 0 1 0 0,13-25-1 0 0,9-3 770 0 0,-22 34-1005 0 0,1 0 0 0 0,0 1 1 0 0,0 0-1 0 0,1 0 0 0 0,0 1 1 0 0,18-12-1 0 0,-26 19-561 0 0,0 0 1 0 0,0 0-1 0 0,0 1 0 0 0,0-1 1 0 0,0 1-1 0 0,0-1 1 0 0,1 1-1 0 0,-1-1 0 0 0,0 1 1 0 0,0 0-1 0 0,1 0 1 0 0,-1-1-1 0 0,0 1 0 0 0,0 0 1 0 0,1 0-1 0 0,-1 0 1 0 0,0 0-1 0 0,1 1 0 0 0,-1-1 1 0 0,0 0-1 0 0,0 0 1 0 0,1 1-1 0 0,-1-1 0 0 0,0 1 1 0 0,0-1-1 0 0,0 1 1 0 0,0-1-1 0 0,1 1 0 0 0,-1 0 1 0 0,0 0-1 0 0,0-1 1 0 0,0 1-1 0 0,-1 0 0 0 0,1 0 1 0 0,0 0-1 0 0,0 0 1 0 0,1 2-1 0 0,6 10 219 0 0,-1-1 1 0 0,-1 1-1 0 0,0 0 1 0 0,5 18-1 0 0,12 56 797 0 0,-2-7-532 0 0,-21-79-747 0 0,6 16 655 0 0,-1-10-3665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06.6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37 0 6335 0 0,'-1'12'560'0'0,"-2"-6"-448"0"0,2 7-112 0 0,-2 2 0 0 0,-1 2 2304 0 0,-2 2 432 0 0,4 2 88 0 0,-3-2 24 0 0,0 1-1536 0 0,2-2-296 0 0,2-1-64 0 0,-1-1-16 0 0,1 2-472 0 0,2-3-96 0 0,4-2-16 0 0,0-1-6472 0 0,1 1-1296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0.2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169 154 3223 0 0,'1'-3'43'0'0,"-1"1"0"0"0,0-1 0 0 0,1 0-1 0 0,0 1 1 0 0,-1-1 0 0 0,3-4 0 0 0,3-13 3 0 0,3-33 1312 0 0,-7 42-950 0 0,4-14 514 0 0,-6 25-870 0 0,0-1 0 0 0,1 0 1 0 0,-1 1-1 0 0,0-1 1 0 0,1 0-1 0 0,-1 1 0 0 0,0-1 1 0 0,1 0-1 0 0,-1 1 1 0 0,1-1-1 0 0,-1 1 0 0 0,1-1 1 0 0,-1 1-1 0 0,1-1 1 0 0,-1 1-1 0 0,1-1 0 0 0,0 1 1 0 0,-1-1-1 0 0,1 1 1 0 0,0 0-1 0 0,-1-1 0 0 0,1 1 1 0 0,0 0-1 0 0,-1 0 1 0 0,1 0-1 0 0,1-1 0 0 0,12-3 869 0 0,-12 3-819 0 0,-1 1-1 0 0,1-1 1 0 0,-1 0-1 0 0,1 1 1 0 0,0-1-1 0 0,-1 1 1 0 0,1 0-1 0 0,-1 0 1 0 0,3-1-1 0 0,5 2 403 0 0,-8 0 0 0 0,2 0 0 0 0,22 10 270 0 0,-17-8-433 0 0,-1 0 1 0 0,1 1 0 0 0,-1 0 0 0 0,0 0-1 0 0,8 6 1 0 0,-1 1 248 0 0,13 12 1044 0 0,-18-12-1276 0 0,0 0 0 0 0,-1 0 0 0 0,0 1 0 0 0,-1 0-1 0 0,6 14 1 0 0,-10-19-250 0 0,0 1 0 0 0,0-1 1 0 0,-1 1-1 0 0,-1-1 0 0 0,1 1 0 0 0,-1 0 0 0 0,-1 0 0 0 0,1 0 0 0 0,-1 0 0 0 0,-2 11 0 0 0,2-16-91 0 0,-3 21 248 0 0,-8 28 1 0 0,9-43-219 0 0,-1-1 1 0 0,0 1-1 0 0,-1-1 1 0 0,0 0-1 0 0,0 0 1 0 0,-9 12-1 0 0,2-7 36 0 0,0 0 1 0 0,-1 0-1 0 0,-1-1 0 0 0,0 0 0 0 0,0-2 1 0 0,-1 1-1 0 0,0-1 0 0 0,-27 13 0 0 0,18-13 99 0 0,1 0-1 0 0,-38 10 1 0 0,-13-4 421 0 0,-2-1 493 0 0,73-15 239 0 0,26-4-346 0 0,304-85 2599 0 0,-271 71-2496 0 0,82-16 0 0 0,-123 31-919 0 0,-13 2-121 0 0,0 0 1 0 0,0 1-1 0 0,0-1 1 0 0,0 1-1 0 0,0-1 1 0 0,0 1 0 0 0,0 0-1 0 0,0 0 1 0 0,0 1-1 0 0,5 0 1 0 0,-6 0-316 0 0,0-1 14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1.1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90 0 3247 0 0,'5'10'1819'0'0,"-1"1"0"0"0,7 21-1 0 0,-8-15-1016 0 0,-1 0 0 0 0,-1 1-1 0 0,0-1 1 0 0,-1 0 0 0 0,-1 1 0 0 0,-1-1-1 0 0,-3 18 1 0 0,-1-7 559 0 0,-2 0-1 0 0,0 0 1 0 0,-18 37-1 0 0,19-51-446 0 0,1 0-1 0 0,-2-1 0 0 0,0 0 0 0 0,0-1 1 0 0,-15 16-1 0 0,22-27 502 0 0,2-5-1358 0 0,0 0 0 0 0,0 0 0 0 0,1 0 0 0 0,0 1 0 0 0,0-1 0 0 0,0 0 0 0 0,0 1 0 0 0,0-1 0 0 0,0 1 0 0 0,1-1 0 0 0,5-4 0 0 0,3-5-28 0 0,86-139-29 0 0,-81 125 0 0 0,-5 9 0 0 0,10-15 0 0 0,24-33 0 0 0,-35 54 28 0 0,-6 6-38 0 0,0 0 1 0 0,1 0-1 0 0,0 1 0 0 0,0 0 0 0 0,0 0 0 0 0,10-7 0 0 0,-14 11 388 0 0,-2 2-310 0 0,1 0-1 0 0,0 0 0 0 0,-1-1 1 0 0,1 1-1 0 0,0 0 0 0 0,0 0 1 0 0,-1 0-1 0 0,1 0 1 0 0,0-1-1 0 0,0 1 0 0 0,0 0 1 0 0,0 0-1 0 0,0 0 0 0 0,0 0 1 0 0,0-1-1 0 0,0 1 0 0 0,1 2 1 0 0,-1-1 78 0 0,0 32 1166 0 0,-7 57 0 0 0,2-57-1172 0 0,2 57 0 0 0,2-77-140 0 0,1-12 0 0 0,0 1 0 0 0,0-1 0 0 0,0 1 0 0 0,0 0 0 0 0,0-1 0 0 0,0 1 0 0 0,1 0 0 0 0,-1-1 0 0 0,1 1 0 0 0,0-1 0 0 0,-1 1 0 0 0,1-1 0 0 0,1 0 0 0 0,-1 1 0 0 0,0-1 0 0 0,0 0 0 0 0,1 0 0 0 0,2 4 0 0 0,-3-4 0 0 0,-1-2 0 0 0,0 1 0 0 0,1-1 0 0 0,-1 1 0 0 0,1 0 0 0 0,-1-1 0 0 0,1 1 0 0 0,-1-1 0 0 0,1 1 0 0 0,-1-1 0 0 0,1 0 0 0 0,-1 1 0 0 0,1-1 0 0 0,-1 1 0 0 0,1-1 0 0 0,0 0 0 0 0,-1 0 0 0 0,1 1 0 0 0,0-1 0 0 0,-1 0 0 0 0,1 0 0 0 0,1 0 0 0 0,0 1-3 0 0,0 0 0 0 0,1 0 0 0 0,-1-1-1 0 0,1 0 1 0 0,-1 1 0 0 0,1-1 0 0 0,-1 0 0 0 0,1 0 0 0 0,-1-1 0 0 0,1 1-1 0 0,-1 0 1 0 0,0-1 0 0 0,4 0 0 0 0,1-1-926 0 0,-1-1-1 0 0,0 1 1 0 0,10-6 0 0 0,-6 2-1030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1.6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204 663 5383 0 0,'0'-2'95'0'0,"-1"0"-1"0"0,0 1 0 0 0,1-1 0 0 0,-1 0 1 0 0,1 0-1 0 0,0 0 0 0 0,0 0 0 0 0,0 1 1 0 0,0-5-1 0 0,-1-6 971 0 0,-1 0 63 0 0,0 0-1 0 0,-1 0 1 0 0,-1 0-1 0 0,-5-13 0 0 0,7 20-733 0 0,0 1 1 0 0,-1-1-1 0 0,1 0 0 0 0,-1 0 0 0 0,-1 1 0 0 0,1 0 0 0 0,0 0 0 0 0,-1 0 1 0 0,0 0-1 0 0,0 0 0 0 0,-8-5 0 0 0,11 9-272 0 0,-1-1 0 0 0,0 1-1 0 0,1-1 1 0 0,-1 1 0 0 0,0 0 0 0 0,1 0 0 0 0,-1 0-1 0 0,0 0 1 0 0,1 0 0 0 0,-1 0 0 0 0,0 0 0 0 0,-2 1-1 0 0,-4 0 200 0 0,4-1-256 0 0,1 1 0 0 0,0-1 1 0 0,0 0-1 0 0,0 1 0 0 0,0 0 0 0 0,0-1 1 0 0,0 1-1 0 0,0 0 0 0 0,0 1 0 0 0,0-1 1 0 0,0 0-1 0 0,1 1 0 0 0,-1 0 0 0 0,0 0 0 0 0,-3 3 1 0 0,3-2 40 0 0,-1 1 0 0 0,1 1 1 0 0,-1-1-1 0 0,1 1 0 0 0,0-1 0 0 0,1 1 1 0 0,-1 0-1 0 0,-2 6 0 0 0,0 4 384 0 0,1 0-1 0 0,1 0 1 0 0,0 0-1 0 0,0 1 1 0 0,1 21-1 0 0,1-21 159 0 0,2 0 1 0 0,0 0-1 0 0,4 23 0 0 0,-4-34-422 0 0,-1-1-1 0 0,2 1 0 0 0,-1 0 0 0 0,1-1 1 0 0,-1 1-1 0 0,1-1 0 0 0,0 0 0 0 0,1 0 1 0 0,-1 0-1 0 0,1 0 0 0 0,0 0 0 0 0,0 0 1 0 0,0 0-1 0 0,0-1 0 0 0,8 6 0 0 0,-9-8-182 0 0,-1 0-1 0 0,1 0 0 0 0,0-1 1 0 0,0 1-1 0 0,-1-1 0 0 0,1 1 0 0 0,0-1 1 0 0,0 0-1 0 0,0 0 0 0 0,-1 0 1 0 0,1 0-1 0 0,0 0 0 0 0,0 0 1 0 0,0 0-1 0 0,0-1 0 0 0,-1 1 1 0 0,1 0-1 0 0,0-1 0 0 0,0 0 0 0 0,-1 1 1 0 0,1-1-1 0 0,0 0 0 0 0,-1 0 1 0 0,1 0-1 0 0,-1 0 0 0 0,1 0 1 0 0,-1 0-1 0 0,0-1 0 0 0,2 0 0 0 0,4-5 39 0 0,0 0 0 0 0,-1-1-1 0 0,0 0 1 0 0,6-9-1 0 0,23-40 76 0 0,33-73-1 0 0,18-67-167 0 0,-52 103 12 0 0,41-183 0 0 0,-72 253 0 0 0,-5 22 0 0 0,-1 6 0 0 0,-4 7 0 0 0,-6 17 0 0 0,-17 57 0 0 0,27-75 0 0 0,-27 100 0 0 0,20-71 0 0 0,3-8 0 0 0,1 1 0 0 0,1 0 0 0 0,2 0 0 0 0,1 0 0 0 0,1 0 0 0 0,2 0 0 0 0,7 42 0 0 0,-6-63 0 0 0,0 1 0 0 0,1 0 0 0 0,0-1 0 0 0,1 0 0 0 0,1 0 0 0 0,0 0 0 0 0,0 0 0 0 0,1-1 0 0 0,7 10 0 0 0,-10-16 0 0 0,1 1 0 0 0,-1-1 0 0 0,1 0 0 0 0,0-1 0 0 0,0 1 0 0 0,0-1 0 0 0,1 1 0 0 0,-1-1 0 0 0,1-1 0 0 0,0 1 0 0 0,0-1 0 0 0,0 1 0 0 0,0-1 0 0 0,0-1 0 0 0,0 1 0 0 0,0-1 0 0 0,1 0 0 0 0,-1 0 0 0 0,1 0 0 0 0,-1-1 0 0 0,10 0 0 0 0,-6-1-110 0 0,0-1 0 0 0,0 0 0 0 0,13-4 0 0 0,10-5-6922 0 0,-29 9 5476 0 0,27-9-8640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9.4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6159 0 0,'0'0'472'0'0,"7"-1"-288"0"0,-1 1 963 0 0,0 1-1 0 0,1 0 0 0 0,-1 0 1 0 0,0 0-1 0 0,0 1 0 0 0,-1 0 1 0 0,1 0-1 0 0,9 5 1 0 0,9 2 2038 0 0,-6-2-640 0 0,0 1 1 0 0,31 18-1 0 0,-34-17-1575 0 0,-1 1-1 0 0,-1 0 1 0 0,18 17-1 0 0,-30-25-1006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2.9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221 560 4863 0 0,'-5'2'65'0'0,"4"-1"-40"0"0,0-1 0 0 0,0 1 0 0 0,0-1 0 0 0,0 1 0 0 0,-1-1 0 0 0,1 1 0 0 0,0-1 0 0 0,0 0 0 0 0,-1 0 0 0 0,1 0-1 0 0,0 0 1 0 0,-2 0 0 0 0,2 0-19 0 0,1-1-1 0 0,-1 1 1 0 0,1-1-1 0 0,0 0 1 0 0,-1 1-1 0 0,1-1 1 0 0,0 0-1 0 0,-1 0 0 0 0,1 1 1 0 0,0-1-1 0 0,0 0 1 0 0,0 0-1 0 0,0 1 1 0 0,0-1-1 0 0,-1 0 1 0 0,1 0-1 0 0,0 1 1 0 0,1-1-1 0 0,-1 0 1 0 0,0 0-1 0 0,0 1 0 0 0,0-1 1 0 0,1-1-1 0 0,0-7 1013 0 0,0 0 0 0 0,-1 0 0 0 0,0 0 0 0 0,0 0 0 0 0,-1 1 0 0 0,0-1 0 0 0,-1 0 0 0 0,1 0 0 0 0,-7-14 0 0 0,7 22-768 0 0,0 1-1 0 0,0-1 1 0 0,-1 0-1 0 0,1 1 1 0 0,0-1 0 0 0,-1 1-1 0 0,1-1 1 0 0,0 1-1 0 0,-3-1 1 0 0,2 1 162 0 0,-1-1-285 0 0,0 0 0 0 0,0 0 0 0 0,0 1 0 0 0,-1 0 0 0 0,1-1-1 0 0,0 1 1 0 0,0 1 0 0 0,0-1 0 0 0,0 0 0 0 0,-1 1 0 0 0,1-1 0 0 0,0 1 0 0 0,0 0-1 0 0,-5 2 1 0 0,3-1 0 0 0,0 1 0 0 0,1 0 0 0 0,-1 0 0 0 0,0 1 0 0 0,1-1 0 0 0,0 1-1 0 0,-7 7 1 0 0,3-1 114 0 0,1-1 1 0 0,0 2-1 0 0,0-1 0 0 0,1 1 0 0 0,0 0 1 0 0,1 0-1 0 0,-4 13 0 0 0,5-9 169 0 0,0 1 0 0 0,0 0 1 0 0,2 1-1 0 0,0-1 0 0 0,1 0 0 0 0,0 1 0 0 0,3 24 0 0 0,-1-37-257 0 0,0 0-1 0 0,0 1 0 0 0,0-1 0 0 0,0 0 0 0 0,1 0 1 0 0,-1-1-1 0 0,1 1 0 0 0,0 0 0 0 0,0-1 1 0 0,5 6-1 0 0,-7-8-129 0 0,1 0 0 0 0,0 0 0 0 0,0-1 0 0 0,0 1 0 0 0,-1 0 0 0 0,1 0-1 0 0,0-1 1 0 0,0 1 0 0 0,0-1 0 0 0,0 1 0 0 0,0-1 0 0 0,0 1 0 0 0,1-1 0 0 0,-1 1 0 0 0,0-1 0 0 0,0 0 0 0 0,0 0 0 0 0,0 0 0 0 0,0 1 0 0 0,1-1 0 0 0,-1 0 0 0 0,0-1 0 0 0,0 1 0 0 0,0 0 0 0 0,0 0 0 0 0,0 0 0 0 0,1-1 0 0 0,-1 1 0 0 0,0 0 0 0 0,0-1 0 0 0,0 1-1 0 0,0-1 1 0 0,0 1 0 0 0,0-1 0 0 0,0 0 0 0 0,0 1 0 0 0,0-1 0 0 0,-1 0 0 0 0,1 0 0 0 0,0 0 0 0 0,1-1 0 0 0,5-6 68 0 0,0-1-1 0 0,0 0 0 0 0,-1 0 1 0 0,0 0-1 0 0,8-18 1 0 0,18-55 151 0 0,-29 76-224 0 0,88-297 67 0 0,-79 257-85 0 0,2-12 0 0 0,10-78 0 0 0,-22 119 0 0 0,-1 11 0 0 0,0 0 0 0 0,0 0 0 0 0,-1 0 0 0 0,0 0 0 0 0,-1-10 0 0 0,1 16 0 0 0,0-1 0 0 0,0 1 0 0 0,0 0 0 0 0,0 0 0 0 0,0 0 0 0 0,0-1 0 0 0,0 1 0 0 0,0 0 0 0 0,0 0 0 0 0,0-1 0 0 0,0 1 0 0 0,0 0 0 0 0,0 0 0 0 0,0-1 0 0 0,0 1 0 0 0,0 0 0 0 0,0 0 0 0 0,-1 0 0 0 0,1-1 0 0 0,0 1 0 0 0,0 0 0 0 0,0 0 0 0 0,0 0 0 0 0,0-1 0 0 0,-1 1 0 0 0,1 0 0 0 0,0 0 0 0 0,0 0 0 0 0,0 0 0 0 0,0-1 0 0 0,-1 1 0 0 0,1 0 0 0 0,0 0 0 0 0,0 0 0 0 0,-1 0 0 0 0,1 0 0 0 0,0 0 0 0 0,0 0 0 0 0,0 0 0 0 0,-1 0 0 0 0,1 0 0 0 0,0 0 0 0 0,0 0 0 0 0,-1 0 0 0 0,1 0 0 0 0,0 0 0 0 0,0 0 0 0 0,-1 0 0 0 0,1 0 0 0 0,0 0 0 0 0,0 0 0 0 0,0 0 0 0 0,-1 0 0 0 0,1 0 0 0 0,0 0 0 0 0,-1 1 0 0 0,-4 5 12 0 0,-1 1 33 0 0,1 1 1 0 0,1-1-1 0 0,-1 1 0 0 0,1 0 1 0 0,1 1-1 0 0,-5 13 0 0 0,-11 55 216 0 0,16-61-211 0 0,-7 44 283 0 0,2 0 1 0 0,3 1-1 0 0,2-1 0 0 0,4 1 1 0 0,12 102-1 0 0,-10-144-333 0 0,0 0 0 0 0,10 29 0 0 0,-12-43 0 0 0,1-1 0 0 0,-1 1 0 0 0,1-1 0 0 0,1 1 0 0 0,-1-1 0 0 0,0 0 0 0 0,1 0 0 0 0,0 0 0 0 0,0 0 0 0 0,0-1 0 0 0,1 1 0 0 0,-1-1 0 0 0,1 0 0 0 0,-1 0 0 0 0,1 0 0 0 0,5 2 0 0 0,-7-4 2 0 0,-1 0 0 0 0,1-1 0 0 0,0 1 0 0 0,0-1 0 0 0,0 0 0 0 0,0 0 0 0 0,0 0 1 0 0,0 0-1 0 0,0 0 0 0 0,0 0 0 0 0,0 0 0 0 0,0 0 0 0 0,0-1 0 0 0,0 1 0 0 0,-1-1 0 0 0,1 0 0 0 0,0 1 0 0 0,0-1 0 0 0,0 0 0 0 0,-1 0 0 0 0,1 0 0 0 0,0 0 0 0 0,-1-1 1 0 0,1 1-1 0 0,-1 0 0 0 0,3-3 0 0 0,4-5-177 0 0,-1 0 0 0 0,0 0 0 0 0,9-13-1 0 0,-11 14-260 0 0,21-40-3136 0 0,-12 22-3540 0 0,-2 2-1947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3.4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 53 2503 0 0,'-1'8'-457'0'0,"-4"23"1294"0"0,2 1 3340 0 0,3-27-3063 0 0,0 0 0 0 0,1 0 1 0 0,-1 0-1 0 0,1 0 1 0 0,0 0-1 0 0,0 0 0 0 0,0 0 1 0 0,1-1-1 0 0,0 1 0 0 0,3 5 1 0 0,-5-8 184 0 0,2-1-283 0 0,1 0-817 0 0,1 1 1 0 0,-1-1-1 0 0,1 0 1 0 0,-1 0-1 0 0,1-1 1 0 0,-1 1-1 0 0,1-1 1 0 0,-1 1 0 0 0,1-1-1 0 0,0 0 1 0 0,-1-1-1 0 0,1 1 1 0 0,-1 0-1 0 0,1-1 1 0 0,-1 0 0 0 0,1 0-1 0 0,-1 0 1 0 0,1 0-1 0 0,-1-1 1 0 0,0 1-1 0 0,4-3 1 0 0,-1 1-108 0 0,-1-1-1 0 0,0 1 1 0 0,0-1 0 0 0,-1 1-1 0 0,1-1 1 0 0,-1-1 0 0 0,1 1 0 0 0,-1-1-1 0 0,-1 1 1 0 0,1-1 0 0 0,-1 0-1 0 0,4-7 1 0 0,19-46 536 0 0,-25 55-598 0 0,0 1-1 0 0,-1 0 1 0 0,1-1 0 0 0,-1 1-1 0 0,1-1 1 0 0,-1 1 0 0 0,0 0-1 0 0,0-1 1 0 0,0 1 0 0 0,0-1-1 0 0,0 1 1 0 0,-1-1-1 0 0,1 1 1 0 0,-2-4 0 0 0,1 5-15 0 0,1-1 0 0 0,-1 1 1 0 0,0 0-1 0 0,0-1 0 0 0,1 1 1 0 0,-1 0-1 0 0,0 0 0 0 0,0 0 1 0 0,0 0-1 0 0,0 0 0 0 0,-1 0 0 0 0,1 0 1 0 0,0 0-1 0 0,0 0 0 0 0,-1 1 1 0 0,1-1-1 0 0,0 0 0 0 0,-1 1 1 0 0,1-1-1 0 0,0 1 0 0 0,-1 0 0 0 0,1-1 1 0 0,-1 1-1 0 0,1 0 0 0 0,-3 0 1 0 0,-3 0 52 0 0,0 1 1 0 0,-1 0-1 0 0,1 0 0 0 0,0 0 1 0 0,0 1-1 0 0,0 0 1 0 0,0 1-1 0 0,1-1 0 0 0,-1 1 1 0 0,1 1-1 0 0,-1-1 1 0 0,1 1-1 0 0,0 0 0 0 0,1 1 1 0 0,-1-1-1 0 0,1 1 0 0 0,0 0 1 0 0,0 0-1 0 0,-8 11 1 0 0,6-2 114 0 0,1 0-1 0 0,0 0 1 0 0,1 1 0 0 0,1 0 0 0 0,0 0 0 0 0,0 0 0 0 0,2 0 0 0 0,0 1-1 0 0,1-1 1 0 0,0 1 0 0 0,1-1 0 0 0,1 1 0 0 0,5 24 0 0 0,-4-29-160 0 0,1 1-1 0 0,0-1 1 0 0,1 0 0 0 0,1 1 0 0 0,0-2 0 0 0,9 18 0 0 0,-11-25-23 0 0,-1 1-1 0 0,0-1 1 0 0,1 0 0 0 0,-1 0-1 0 0,1 0 1 0 0,0 0 0 0 0,0 0 0 0 0,0 0-1 0 0,0-1 1 0 0,1 1 0 0 0,-1-1-1 0 0,1 0 1 0 0,-1 0 0 0 0,1 0-1 0 0,0-1 1 0 0,0 1 0 0 0,0-1 0 0 0,0 0-1 0 0,0 0 1 0 0,0 0 0 0 0,0-1-1 0 0,6 1 1 0 0,-5-1 0 0 0,1 0 0 0 0,-1 0 0 0 0,1-1 0 0 0,0 0 0 0 0,-1 0 0 0 0,1 0 0 0 0,-1-1 0 0 0,0 0 0 0 0,0 0 0 0 0,1 0 0 0 0,-1 0 0 0 0,0-1 0 0 0,-1 0 0 0 0,1 0 0 0 0,0 0 0 0 0,-1-1 0 0 0,6-5 0 0 0,2-3-127 0 0,-2-1 0 0 0,0 0 0 0 0,0 0 0 0 0,-1-1-1 0 0,10-19 1 0 0,-16 24-558 0 0,1 1 0 0 0,-1-1 0 0 0,0 1 0 0 0,-1-1-1 0 0,0 0 1 0 0,0 0 0 0 0,-1 0 0 0 0,0 0-1 0 0,-1 0 1 0 0,0-1 0 0 0,-1-10 0 0 0,-11-61-12410 0 0,9 66 8423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3.8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 1 7199 0 0,'0'0'555'0'0,"1"2"-112"0"0,4 13 2223 0 0,-1 1 0 0 0,0 1 0 0 0,3 25 0 0 0,-5-15-632 0 0,-1-1 0 0 0,-1 0 0 0 0,-5 40-1 0 0,3-53-1350 0 0,0 0-1 0 0,0 0 1 0 0,-2 0-1 0 0,0 0 1 0 0,0-1-1 0 0,-12 23 1 0 0,16-33 275 0 0,-11-8-923 0 0,11 3-35 0 0,-1 1 0 0 0,1 0 0 0 0,0-1 0 0 0,0 1 0 0 0,0 0 0 0 0,0-1 0 0 0,0 1 0 0 0,0 0 0 0 0,0-1 0 0 0,1 1 0 0 0,0-3 0 0 0,10-25 0 0 0,-1 5 0 0 0,-5 12 0 0 0,0 1 0 0 0,11-20 0 0 0,0 7 0 0 0,32-48 0 0 0,-42 65 0 0 0,0 1 0 0 0,0 1 0 0 0,0-1 0 0 0,1 1 0 0 0,0 0 0 0 0,0 1 0 0 0,11-7 0 0 0,18-5-1785 0 0,-35 16 941 0 0,16-2-4554 0 0,-5 1-1945 0 0</inkml:trace>
  <inkml:trace contextRef="#ctx0" brushRef="#br0" timeOffset="1">338 115 4487 0 0,'-1'12'400'0'0,"-2"3"-320"0"0,2 0-80 0 0,-2 1 0 0 0,-1-2 944 0 0,0 2 176 0 0,1 1 32 0 0,0-2 0 0 0,1-1-336 0 0,-3-2-72 0 0,4-2-8 0 0,1-2 200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4.1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2991 0 0,'0'0'1192'0'0,"8"0"-2272"0"0,2 3-272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4.6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 2847 0 0,'4'-4'2051'0'0,"2"10"2052"0"0,0 1-2770 0 0,0 1 1 0 0,-1-1 0 0 0,0 1-1 0 0,0 1 1 0 0,-1-1 0 0 0,0 1 0 0 0,5 17-1 0 0,11 69 1919 0 0,-9-39-1374 0 0,-3-19 678 0 0,24 66 0 0 0,-31-101-2423 0 0,0 0-1 0 0,-1 0 0 0 0,1 0 0 0 0,0 0 0 0 0,1-1 1 0 0,-1 1-1 0 0,0 0 0 0 0,0-1 0 0 0,1 1 1 0 0,-1-1-1 0 0,4 3 0 0 0,-4-3 188 0 0,5-4 260 0 0,-3 0-540 0 0,0 0-1 0 0,0 0 1 0 0,-1 1-1 0 0,1-2 1 0 0,-1 1-1 0 0,0 0 1 0 0,1 0-1 0 0,-1-1 1 0 0,1-4-1 0 0,15-37-94 0 0,-13 30 83 0 0,40-115-284 0 0,-28 74-3452 0 0,-12 39-3470 0 0,2 2-2144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4.9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17 251 6911 0 0,'0'2'528'0'0,"0"42"3757"0"0,-8 53 0 0 0,5-77-2731 0 0,1-10-629 0 0,0 1-1 0 0,1-1 1 0 0,0 0-1 0 0,1 14 1 0 0,1-22-625 0 0,6 1-1069 0 0,1-4-4459 0 0,0-4-1854 0 0</inkml:trace>
  <inkml:trace contextRef="#ctx0" brushRef="#br0" timeOffset="1">227 0 4519 0 0,'0'0'480'0'0,"-3"7"-480"0"0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5.3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62 0 4519 0 0,'0'0'347'0'0,"0"4"-227"0"0,-23 265 18489 0 0,20-246-18081 0 0,-9 72 2172 0 0,-8 61 1526 0 0,17-116-3419 0 0,3 73-1 0 0,2-97-791 0 0,1 0 0 0 0,0 0 0 0 0,1 0 0 0 0,1 0 0 0 0,0-1 0 0 0,11 22 0 0 0,-15-34-11 0 0,0 0 1 0 0,1-1-1 0 0,-1 1 0 0 0,1-1 1 0 0,0 0-1 0 0,-1 1 0 0 0,1-1 1 0 0,0 0-1 0 0,0 0 0 0 0,0 0 0 0 0,0 0 1 0 0,1-1-1 0 0,3 3 0 0 0,-5-3-40 0 0,1-1 0 0 0,-1 1 0 0 0,1-1 0 0 0,-1 0-1 0 0,1 1 1 0 0,-1-1 0 0 0,1 0 0 0 0,0 0-1 0 0,-1 0 1 0 0,1 0 0 0 0,-1 0 0 0 0,1-1 0 0 0,-1 1-1 0 0,1 0 1 0 0,-1-1 0 0 0,1 1 0 0 0,-1-1-1 0 0,1 0 1 0 0,-1 1 0 0 0,0-1 0 0 0,1 0 0 0 0,-1 0-1 0 0,0 0 1 0 0,0 0 0 0 0,3-2 0 0 0,3-4-652 0 0,1-1 1 0 0,-1 1 0 0 0,-1-2 0 0 0,9-12-1 0 0,6-17-9072 0 0,-15 23 1670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5.6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65 99 6191 0 0,'-24'6'562'0'0,"21"-6"-98"0"0,-1 1 0 0 0,1-1 0 0 0,-1 1 0 0 0,1 0 0 0 0,-1 1 0 0 0,1-1 0 0 0,-5 3 0 0 0,1-3 4873 0 0,7-1-5251 0 0,0 0-1 0 0,0 0 1 0 0,0-1-1 0 0,0 1 1 0 0,-1 0-1 0 0,1 0 1 0 0,0 0-1 0 0,0 0 1 0 0,0 0-1 0 0,0 0 1 0 0,0 0-1 0 0,0 0 1 0 0,0 0-1 0 0,0 0 0 0 0,0 0 1 0 0,0-1-1 0 0,0 1 1 0 0,0 0-1 0 0,0 0 1 0 0,-1 0-1 0 0,1 0 1 0 0,0 0-1 0 0,0 0 1 0 0,0 0-1 0 0,0-1 1 0 0,0 1-1 0 0,0 0 1 0 0,0 0-1 0 0,0 0 1 0 0,0 0-1 0 0,0 0 1 0 0,0 0-1 0 0,0 0 1 0 0,1 0-1 0 0,-1-1 1 0 0,0 1-1 0 0,0 0 1 0 0,0 0-1 0 0,0 0 1 0 0,0 0-1 0 0,0 0 1 0 0,0 0-1 0 0,0 0 1 0 0,0 0-1 0 0,0 0 1 0 0,0-1-1 0 0,0 1 1 0 0,0 0-1 0 0,0 0 1 0 0,1 0-1 0 0,-1 0 1 0 0,0 0-1 0 0,0 0 1 0 0,0 0-1 0 0,0 0 1 0 0,0 0-1 0 0,0 0 1 0 0,0 0-1 0 0,1 0 1 0 0,-1 0-1 0 0,0 0 1 0 0,0 0-1 0 0,0 0 1 0 0,0 0-1 0 0,0 0 1 0 0,15-9 1502 0 0,0 1 1 0 0,0 0 0 0 0,27-9-1 0 0,51-11-1094 0 0,-21 8-1993 0 0,-51 12-1696 0 0,-7 2-1775 0 0,5-1-3068 0 0</inkml:trace>
  <inkml:trace contextRef="#ctx0" brushRef="#br0" timeOffset="0.59">561 71 11023 0 0,'-1'14'984'0'0,"1"1"-792"0"0,-3-1-192 0 0,2 0 0 0 0,-5-4 1504 0 0,1 2 256 0 0,3 8 48 0 0,-1-1 16 0 0,-1-1-1000 0 0,3-3-200 0 0,1 0-40 0 0,1-3 272 0 0,8 0-768 0 0,-1-8-5968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6.2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0 289 7855 0 0,'9'82'1708'0'0,"-5"-40"3586"0"0,-4-40-4991 0 0,0 0 1 0 0,1-1 0 0 0,-1 1 0 0 0,0 0 0 0 0,1-1 0 0 0,-1 1 0 0 0,0-1 0 0 0,1 1-1 0 0,0-1 1 0 0,-1 1 0 0 0,1-1 0 0 0,0 1 0 0 0,0-1 0 0 0,0 0 0 0 0,0 1-1 0 0,0-1 1 0 0,0 0 0 0 0,0 0 0 0 0,0 0 0 0 0,1 0 0 0 0,-1 0 0 0 0,0 0-1 0 0,2 1 1 0 0,-1-2-118 0 0,-1 1 0 0 0,1-1 1 0 0,0 0-1 0 0,-1 0 0 0 0,1 0 0 0 0,0 0 0 0 0,-1 0 0 0 0,1 0 0 0 0,0 0 0 0 0,-1 0 0 0 0,1-1 0 0 0,-1 1 0 0 0,1-1 0 0 0,0 1 0 0 0,-1-1 1 0 0,1 0-1 0 0,-1 1 0 0 0,0-1 0 0 0,1 0 0 0 0,-1 0 0 0 0,1 0 0 0 0,-1 0 0 0 0,1-2 0 0 0,8-6 215 0 0,-1 0-1 0 0,0 0 0 0 0,-1-2 1 0 0,0 1-1 0 0,6-12 1 0 0,30-59 99 0 0,-35 61-508 0 0,-1 0 1 0 0,5-24-1 0 0,10-24-680 0 0,-9 35 109 0 0,-9 18-582 0 0,1 0 1 0 0,1 0 0 0 0,1 1 0 0 0,15-24 0 0 0,-23 38 1044 0 0,0 0-1 0 0,0 0 1 0 0,0 0 0 0 0,0-1-1 0 0,0 1 1 0 0,0 0 0 0 0,1 0-1 0 0,-1 0 1 0 0,0 0-1 0 0,0 0 1 0 0,0-1 0 0 0,0 1-1 0 0,0 0 1 0 0,0 0 0 0 0,0 0-1 0 0,1 0 1 0 0,-1 0 0 0 0,0 0-1 0 0,0 0 1 0 0,0-1-1 0 0,0 1 1 0 0,0 0 0 0 0,1 0-1 0 0,-1 0 1 0 0,0 0 0 0 0,0 0-1 0 0,0 0 1 0 0,0 0-1 0 0,0 0 1 0 0,1 0 0 0 0,-1 0-1 0 0,0 0 1 0 0,0 0 0 0 0,0 0-1 0 0,0 0 1 0 0,1 0-1 0 0,-1 0 1 0 0,0 0 0 0 0,0 0-1 0 0,0 0 1 0 0,0 0 0 0 0,1 0-1 0 0,-1 1 1 0 0,0-1 0 0 0,0 0-1 0 0,0 0 1 0 0,0 0-1 0 0,0 0 1 0 0,0 0 0 0 0,1 0-1 0 0,1 13-2721 0 0,-3 23 1575 0 0,1-29 881 0 0,0 5 990 0 0,0 0 1 0 0,1-1 0 0 0,0 0-1 0 0,1 1 1 0 0,0-1 0 0 0,1 0-1 0 0,0 0 1 0 0,1 0 0 0 0,7 15-1 0 0,-8-20-12 0 0,1-1-1 0 0,0 1 1 0 0,0-1-1 0 0,1 0 1 0 0,9 8 0 0 0,-12-12-514 0 0,0 0 1 0 0,0 0-1 0 0,1 0 1 0 0,-1-1 0 0 0,0 1-1 0 0,0-1 1 0 0,1 0 0 0 0,-1 0-1 0 0,0 1 1 0 0,1-1-1 0 0,-1-1 1 0 0,1 1 0 0 0,-1 0-1 0 0,3-1 1 0 0,-1 0 89 0 0,0 0-142 0 0,0 0 0 0 0,1-1 0 0 0,-1 1 0 0 0,0-1 0 0 0,0 0 0 0 0,-1 0 0 0 0,1-1 0 0 0,0 1 0 0 0,-1-1 0 0 0,1 0 0 0 0,-1 0 0 0 0,0 0 0 0 0,0 0 0 0 0,0 0 0 0 0,4-8 0 0 0,-5 9-61 0 0,-2 0 0 0 0,1 0 0 0 0,0 0-1 0 0,0 0 1 0 0,-1 0 0 0 0,1 0 0 0 0,-1 0-1 0 0,1 0 1 0 0,-1 0 0 0 0,0-1 0 0 0,0 1-1 0 0,0 0 1 0 0,0 0 0 0 0,0 0-1 0 0,-1-1 1 0 0,1 1 0 0 0,-1 0 0 0 0,1 0-1 0 0,-2-3 1 0 0,1 3 103 0 0,1 2-60 0 0,-1-1 0 0 0,0 1 0 0 0,0-1-1 0 0,1 0 1 0 0,-1 1 0 0 0,0-1 0 0 0,1 0-1 0 0,-1 0 1 0 0,1 1 0 0 0,-1-1 0 0 0,0-1 0 0 0,-2-3 23 0 0,0 2 61 0 0,1 0 0 0 0,-1 1 0 0 0,-1-1 0 0 0,1 1 0 0 0,0 0 0 0 0,-1 0 0 0 0,1 0 0 0 0,-1 0-1 0 0,1 1 1 0 0,-5-2 0 0 0,7 3-57 0 0,0 0 1 0 0,0-1-1 0 0,0 1 0 0 0,0 0 0 0 0,0 0 1 0 0,0 0-1 0 0,1 0 0 0 0,-1 0 0 0 0,0 0 1 0 0,0 0-1 0 0,0 1 0 0 0,0-1 0 0 0,0 0 1 0 0,1 0-1 0 0,-1 1 0 0 0,-2 0 0 0 0,0 0 106 0 0,-3 1 77 0 0,1 0-1 0 0,-1 1 1 0 0,1-1-1 0 0,0 1 1 0 0,0 0-1 0 0,0 0 0 0 0,0 1 1 0 0,0-1-1 0 0,1 1 1 0 0,0 0-1 0 0,-5 5 1 0 0,0 2 218 0 0,0 1 0 0 0,0 0 0 0 0,-9 17-1 0 0,8-9 240 0 0,-13 31 0 0 0,20-42-382 0 0,0 0 0 0 0,0 0 0 0 0,1 1 0 0 0,0 0-1 0 0,0 18 1 0 0,2-25-291 0 0,-1-1-1 0 0,2 0 1 0 0,-1 0-1 0 0,0 0 1 0 0,0 1 0 0 0,1-1-1 0 0,-1 0 1 0 0,1 0 0 0 0,0 0-1 0 0,0 0 1 0 0,-1 0-1 0 0,1 0 1 0 0,1 0 0 0 0,-1 0-1 0 0,0 0 1 0 0,0-1-1 0 0,1 1 1 0 0,-1 0 0 0 0,1-1-1 0 0,-1 1 1 0 0,1-1-1 0 0,0 1 1 0 0,-1-1 0 0 0,1 0-1 0 0,0 0 1 0 0,0 0 0 0 0,0 0-1 0 0,0 0 1 0 0,0 0-1 0 0,3 0 1 0 0,0 0-7 0 0,0 0 0 0 0,0 0 0 0 0,0-1 0 0 0,1 0 0 0 0,-1 0 0 0 0,0 0-1 0 0,0 0 1 0 0,0-1 0 0 0,0 0 0 0 0,0 0 0 0 0,0-1 0 0 0,6-2 0 0 0,5-3-70 0 0,-1 0-1 0 0,-1-2 1 0 0,1 0-1 0 0,22-19 1 0 0,19-23-4095 0 0,-35 29-2927 0 0,-2-4-2027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6.5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 1 15143 0 0,'-1'2'1166'0'0,"-10"30"-337"0"0,8-21 787 0 0,0 0 0 0 0,1 1 0 0 0,0-1 0 0 0,1 1 0 0 0,0 14 0 0 0,1-23-1458 0 0,1-1 0 0 0,-1 1 1 0 0,1 0-1 0 0,0-1 0 0 0,-1 1 0 0 0,1-1 1 0 0,0 1-1 0 0,0-1 0 0 0,1 0 1 0 0,-1 1-1 0 0,0-1 0 0 0,1 0 1 0 0,-1 0-1 0 0,1 0 0 0 0,0 0 0 0 0,0 0 1 0 0,0 0-1 0 0,0-1 0 0 0,0 1 1 0 0,0 0-1 0 0,0-1 0 0 0,0 0 0 0 0,1 1 1 0 0,-1-1-1 0 0,5 1 0 0 0,5 2 20 0 0,-1-1 0 0 0,1 0 0 0 0,0-1 1 0 0,16 1-1 0 0,-9-1-115 0 0,-15-1-65 0 0,5-1 16 0 0,1 2-1 0 0,-1 0 1 0 0,0 0 0 0 0,17 6 0 0 0,-24-7-5 0 0,-1 0 0 0 0,1-1 0 0 0,-1 1 0 0 0,1 0 0 0 0,-1 0-1 0 0,0 0 1 0 0,1 0 0 0 0,-1 0 0 0 0,0 0 0 0 0,0 0 0 0 0,0 0 0 0 0,0 0 0 0 0,0 1 0 0 0,0-1 0 0 0,0 0 0 0 0,0 1 0 0 0,0-1 0 0 0,-1 1 0 0 0,1-1 0 0 0,0 1 0 0 0,-1-1 0 0 0,1 1 0 0 0,-1 0 0 0 0,0-1 0 0 0,0 1 0 0 0,1 0 0 0 0,-1-1 0 0 0,0 1 0 0 0,0-1 0 0 0,-1 1 0 0 0,1 0-1 0 0,0-1 1 0 0,0 1 0 0 0,-1 0 0 0 0,0 1 0 0 0,-3 8 21 0 0,0 0 0 0 0,-1-1-1 0 0,0 1 1 0 0,-1-1 0 0 0,0 0-1 0 0,0-1 1 0 0,-1 1 0 0 0,-1-1-1 0 0,1-1 1 0 0,-1 1 0 0 0,-1-1-1 0 0,0-1 1 0 0,0 0 0 0 0,0 0-1 0 0,-15 8 1 0 0,1-2-87 0 0,14-6-293 0 0,-1-2 0 0 0,0 1 1 0 0,-19 6-1 0 0,19-10-7222 0 0,1-5-2624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9.8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4 8175 0 0,'-3'-1'406'0'0,"2"1"-199"0"0,0 0 0 0 0,0-1 1 0 0,0 1-1 0 0,0 0 0 0 0,0-1 1 0 0,0 1-1 0 0,0 0 0 0 0,-6 2 5291 0 0,11 6-4182 0 0,-1-1 0 0 0,1 0 1 0 0,0 0-1 0 0,5 7 1 0 0,7 6 781 0 0,19 18-1 0 0,-19-22-1289 0 0,-2 1 0 0 0,14 18 0 0 0,-10-5-394 0 0,-1 1 0 0 0,-2 0 0 0 0,-1 1 1 0 0,-1 1-1 0 0,-2 0 0 0 0,-1 1 0 0 0,-2 0 0 0 0,6 54 1 0 0,-13-78-403 0 0,0-1 1 0 0,-1 1 0 0 0,-1-1-1 0 0,1 1 1 0 0,-1-1 0 0 0,-1 1-1 0 0,-2 9 1 0 0,0-13-13 0 0,2-9 0 0 0,1-5 0 0 0,2 4 0 0 0,1 1 0 0 0,-1 0 0 0 0,1 0 0 0 0,-1 0 0 0 0,1 0 0 0 0,0 0 0 0 0,0 0 0 0 0,1 0 0 0 0,-1 1 0 0 0,0-1 0 0 0,1 1 0 0 0,0-1 0 0 0,-1 1 0 0 0,1 0 0 0 0,5-3 0 0 0,4-1 0 0 0,0-1 0 0 0,20-6 0 0 0,-13 6 0 0 0,-1 2 0 0 0,1 0 0 0 0,0 2 0 0 0,37-4 0 0 0,80 7 0 0 0,-42 1 0 0 0,-50-2-20 0 0,0-2 1 0 0,65-12-1 0 0,-103 13-140 0 0,1 1 0 0 0,-1-2-1 0 0,0 1 1 0 0,7-5-1 0 0,2-1-2702 0 0,-2 1-3369 0 0,6-3-3580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9:53.3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1202 222 10047 0 0,'-22'-21'2604'0'0,"27"6"7880"0"0,-4 13-10369 0 0,-1 1-1 0 0,0 0 1 0 0,-1 0 0 0 0,1-1-1 0 0,0 1 1 0 0,0 0-1 0 0,-1-1 1 0 0,1 1 0 0 0,0 0-1 0 0,-1 0 1 0 0,1-1-1 0 0,-1 1 1 0 0,0 0 0 0 0,1 0-1 0 0,-1 0 1 0 0,0 0-1 0 0,0 0 1 0 0,0 0 0 0 0,1 0-1 0 0,-1 0 1 0 0,0 0-1 0 0,0 0 1 0 0,-1 1 0 0 0,1-1-1 0 0,0 0 1 0 0,0 1-1 0 0,0-1 1 0 0,0 0 0 0 0,-1 1-1 0 0,1 0 1 0 0,0-1-1 0 0,0 1 1 0 0,-2-1 0 0 0,-5 1 856 0 0,1-1 1 0 0,-1 1 0 0 0,1 0 0 0 0,-15 2 0 0 0,1-1-96 0 0,-3 1-876 0 0,20-1 0 0 0,0-1 0 0 0,-1 0 0 0 0,1 1 0 0 0,-1-1 0 0 0,1-1 0 0 0,0 1 0 0 0,-1-1 0 0 0,-7-2 0 0 0,3 1 0 0 0,0 1 0 0 0,0 0 0 0 0,0 0 0 0 0,0 0 0 0 0,0 1 0 0 0,0 1 0 0 0,0 0 0 0 0,-10 2 0 0 0,-36 6 0 0 0,-64 7 0 0 0,-25 1 0 0 0,52-4 0 0 0,-63 4 0 0 0,140-15 0 0 0,-1 1 0 0 0,1 0 0 0 0,-24 10 0 0 0,-44 22 0 0 0,30-11 0 0 0,39-18 0 0 0,2 0 0 0 0,-1 1 0 0 0,1 1 0 0 0,0 0 0 0 0,0 1 0 0 0,-16 15 0 0 0,25-20 0 0 0,-1 1 0 0 0,1-1 0 0 0,-1 1 0 0 0,1 0 0 0 0,1 0 0 0 0,-1 0 0 0 0,1 0 0 0 0,0 0 0 0 0,0 1 0 0 0,0-1 0 0 0,1 1 0 0 0,0-1 0 0 0,0 1 0 0 0,0 0 0 0 0,1-1 0 0 0,0 1 0 0 0,0 0 0 0 0,1 6 0 0 0,1 1 0 0 0,0-1 0 0 0,0 0 0 0 0,1 0 0 0 0,1 0 0 0 0,0 0 0 0 0,1-1 0 0 0,8 15 0 0 0,-9-19 0 0 0,1 0 0 0 0,-1-1 0 0 0,2 1 0 0 0,-1-1 0 0 0,1-1 0 0 0,0 1 0 0 0,0-1 0 0 0,0 0 0 0 0,1 0 0 0 0,10 5 0 0 0,-4-2 0 0 0,1-2 0 0 0,0 0 0 0 0,1 0 0 0 0,23 5 0 0 0,21 8 0 0 0,4 0 0 0 0,229 41 0 0 0,-138-25 0 0 0,-73-15 0 0 0,-33-11 0 0 0,0-1 0 0 0,82 1 0 0 0,15-2 0 0 0,-2-3 0 0 0,164-15 0 0 0,-220-1 0 0 0,133-37 0 0 0,-29 4 0 0 0,-60 22 0 0 0,147-33 0 0 0,-101-7 0 0 0,-70 22 0 0 0,76-41 0 0 0,-175 78 0 0 0,1-1 0 0 0,0 0 0 0 0,-1-1 0 0 0,16-13 0 0 0,-20 16 0 0 0,0-1 0 0 0,0 0 0 0 0,-1 0 0 0 0,1 0 0 0 0,-1 0 0 0 0,0 0 0 0 0,0-1 0 0 0,-1 1 0 0 0,4-8 0 0 0,-6 10 0 0 0,0-1 0 0 0,1 0 0 0 0,-1 1 0 0 0,0-1 0 0 0,0 0 0 0 0,0 1 0 0 0,-1-1 0 0 0,1 1 0 0 0,0-1 0 0 0,-1 0 0 0 0,0 1 0 0 0,0-1 0 0 0,0 1 0 0 0,0-1 0 0 0,0 1 0 0 0,0 0 0 0 0,0-1 0 0 0,-1 1 0 0 0,1 0 0 0 0,-1 0 0 0 0,-2-2 0 0 0,-4-5 0 0 0,-1-1 0 0 0,-19-14 0 0 0,13 13 0 0 0,-1 1 0 0 0,0 0 0 0 0,-28-13 0 0 0,-56-17 0 0 0,31 14 0 0 0,-5-1 0 0 0,-138-29 0 0 0,152 42 0 0 0,-386-72 0 0 0,379 79 0 0 0,-1 2 0 0 0,0 4 0 0 0,1 2 0 0 0,-115 17 0 0 0,127-6 0 0 0,0 1 0 0 0,1 4 0 0 0,-80 34 0 0 0,68-19 0 0 0,1 2 0 0 0,-76 54 0 0 0,109-65-2111 0 0,3 1-4806 0 0,9-5-3279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9:54.0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 2359 0 0,'3'-4'9822'0'0,"14"43"-2360"0"0,0-1-4447 0 0,73 186 3022 0 0,-16-39-3661 0 0,-42-103-1999 0 0,87 248 942 0 0,-79-174-1319 0 0,-19-67 0 0 0,77 337 0 0 0,-91-399 0 0 0,-7-27 0 0 0,-1 0 0 0 0,1 0 0 0 0,0 0 0 0 0,0 0 0 0 0,0-1 0 0 0,0 1 0 0 0,0 0 0 0 0,-1 0 0 0 0,1 0 0 0 0,0 0 0 0 0,0 0 0 0 0,0 0 0 0 0,0 0 0 0 0,-1 0 0 0 0,1 0 0 0 0,0 0 0 0 0,0 0 0 0 0,0 0 0 0 0,0 0 0 0 0,-1 0 0 0 0,1 0 0 0 0,0 0 0 0 0,0 0 0 0 0,0 0 0 0 0,0 0 0 0 0,0 0 0 0 0,-1 0 0 0 0,1 1 0 0 0,0-1 0 0 0,0 0 0 0 0,0 0 0 0 0,0 0 0 0 0,0 0 0 0 0,0 0 0 0 0,-1 0 0 0 0,1 0 0 0 0,0 0 0 0 0,0 1 0 0 0,0-1 0 0 0,0 0 0 0 0,0 0 0 0 0,0 0 0 0 0,0 0 0 0 0,0 0 0 0 0,0 1 0 0 0,0-1 0 0 0,-1 0 0 0 0,1 0 0 0 0,0 0 0 0 0,0 0 0 0 0,0 1 0 0 0,0-1 0 0 0,0 0 0 0 0,0 0 0 0 0,0 0 0 0 0,0 0 0 0 0,0 0 0 0 0,0 1 0 0 0,1-1 0 0 0,-1 0 0 0 0,0 0 0 0 0,0 0 0 0 0,0 0 0 0 0,0 1 0 0 0,0-1 0 0 0,0 0 0 0 0,-7-6 0 0 0,7 6 0 0 0,-35-32-3616 0 0,-1 2 0 0 0,-63-39 0 0 0,72 51 415 0 0,15 10 1040 0 0,-2-1 0 0 0,1 2 0 0 0,-1-1 1 0 0,-23-7-1 0 0,36 15 2154 0 0,1-1 1 0 0,-1 1-1 0 0,1 0 1 0 0,0 0-1 0 0,-1 0 0 0 0,1-1 1 0 0,-1 1-1 0 0,1 0 0 0 0,-1 0 1 0 0,1 0-1 0 0,-1 0 1 0 0,1 0-1 0 0,-1 0 0 0 0,1 0 1 0 0,-1 0-1 0 0,1 0 1 0 0,-1 1-1 0 0,1-1 0 0 0,-1 0 1 0 0,1 0-1 0 0,-1 0 0 0 0,1 0 1 0 0,-1 1-1 0 0,1-1 1 0 0,0 0-1 0 0,-1 0 0 0 0,1 1 1 0 0,-1 0-1 0 0,1-1 71 0 0,-1 1 0 0 0,1 0 0 0 0,0-1 0 0 0,0 1 0 0 0,0 0 1 0 0,0 0-1 0 0,0-1 0 0 0,0 1 0 0 0,0 0 0 0 0,0 0 0 0 0,0-1 0 0 0,0 1 0 0 0,1 0 0 0 0,-1 0 0 0 0,0-1 0 0 0,1 2 0 0 0,1 3 765 0 0,0 0 0 0 0,1 0 0 0 0,5 9 0 0 0,-4-10 77 0 0,0 0-1 0 0,0 1 0 0 0,0-2 1 0 0,0 1-1 0 0,0 0 0 0 0,1-1 1 0 0,6 4-1 0 0,39 17 3765 0 0,-2-1-1367 0 0,-26-10-1733 0 0,-1-1 80 0 0,35 27 1 0 0,-50-34-1603 0 0,1 0 1 0 0,0 0-1 0 0,-1-1 1 0 0,2 0-1 0 0,-1 0 0 0 0,0 0 1 0 0,11 2-1 0 0,-17-5-43 0 0,1-1 0 0 0,0 1-1 0 0,0-1 1 0 0,0 1-1 0 0,0-1 1 0 0,0 0 0 0 0,0 0-1 0 0,0 0 1 0 0,0 0-1 0 0,0 0 1 0 0,0 0 0 0 0,0-1-1 0 0,0 1 1 0 0,0-1-1 0 0,0 1 1 0 0,-1-1 0 0 0,1 0-1 0 0,0 1 1 0 0,0-1-1 0 0,-1 0 1 0 0,1 0 0 0 0,0-1-1 0 0,-1 1 1 0 0,1 0-1 0 0,-1 0 1 0 0,1-1 0 0 0,-1 1-1 0 0,0-1 1 0 0,0 1-1 0 0,1-1 1 0 0,-1 0 0 0 0,0 1-1 0 0,0-1 1 0 0,-1 0-1 0 0,2-2 1 0 0,1-4-5 0 0,0-1 0 0 0,-1 0 0 0 0,0 0 0 0 0,0 0 0 0 0,0-13 0 0 0,-1-49 0 0 0,-1 43 0 0 0,-1-29-233 0 0,2-82-2459 0 0,12 1-3411 0 0,-2 85-4093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0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75 7511 0 0,'0'0'582'0'0,"1"-1"-385"0"0,96-33 4385 0 0,5-2 1005 0 0,-99 35-5390 0 0,0 0-1 0 0,1 0 0 0 0,-1 1 1 0 0,0-1-1 0 0,1 1 1 0 0,-1 0-1 0 0,1 0 0 0 0,-1 0 1 0 0,0 0-1 0 0,1 1 0 0 0,-1 0 1 0 0,0-1-1 0 0,7 3 1 0 0,-8-2-50 0 0,-1 0 0 0 0,1 0 1 0 0,0 1-1 0 0,0-1 1 0 0,0 0-1 0 0,-1 1 1 0 0,1-1-1 0 0,-1 1 0 0 0,1 0 1 0 0,-1 0-1 0 0,0-1 1 0 0,0 1-1 0 0,1 0 0 0 0,-1 0 1 0 0,0 0-1 0 0,-1 0 1 0 0,1 0-1 0 0,0 0 0 0 0,-1 0 1 0 0,1 0-1 0 0,-1 1 1 0 0,1 1-1 0 0,0 11 588 0 0,0-1 1 0 0,-1 1-1 0 0,0 0 0 0 0,-4 20 0 0 0,-15 58 1221 0 0,18-87-1855 0 0,-7 33 551 0 0,4-18-83 0 0,-14 41 1 0 0,18-62-611 0 0,0 1 1 0 0,0-1-1 0 0,0 1 1 0 0,0-1-1 0 0,0 0 0 0 0,0 1 1 0 0,0-1-1 0 0,0 0 0 0 0,0 1 1 0 0,0-1-1 0 0,-1 0 1 0 0,1 0-1 0 0,0 1 0 0 0,0-1 1 0 0,0 0-1 0 0,-1 1 1 0 0,1-1-1 0 0,0 0 0 0 0,0 0 1 0 0,-1 0-1 0 0,1 1 0 0 0,0-1 1 0 0,-1 0-1 0 0,1 0 1 0 0,0 0-1 0 0,-1 0 0 0 0,1 1 1 0 0,0-1-1 0 0,-1 0 0 0 0,1 0 1 0 0,0 0-1 0 0,-1 0 1 0 0,1 0-1 0 0,0 0 0 0 0,-1 0 1 0 0,1 0-1 0 0,0 0 1 0 0,-1 0-1 0 0,1 0 0 0 0,0 0 1 0 0,-1 0-1 0 0,1 0 0 0 0,0 0 1 0 0,-1-1-1 0 0,1 1 1 0 0,0 0-1 0 0,-1 0 0 0 0,1 0 1 0 0,0 0-1 0 0,0-1 0 0 0,-1 1 1 0 0,1 0-1 0 0,-1-1 1 0 0,0 0-852 0 0,0 0-1 0 0,0 0 1 0 0,0-1 0 0 0,0 1 0 0 0,0-1 0 0 0,0 1 0 0 0,1 0 0 0 0,-1-1 0 0 0,0 1 0 0 0,0-3 0 0 0,-1-11-7802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1.2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1 368 7367 0 0,'0'0'568'0'0,"1"1"-373"0"0,8 9-251 0 0,-5-5 745 0 0,0-1 0 0 0,-1 1 0 0 0,1 0 1 0 0,-1-1-1 0 0,0 2 0 0 0,3 5 0 0 0,3 8 1620 0 0,-7-15-1952 0 0,0 0 1 0 0,0 0-1 0 0,-1 0 0 0 0,1 0 0 0 0,-1 0 0 0 0,0 0 1 0 0,0 0-1 0 0,0 7 0 0 0,-3 220 7100 0 0,-12-116-3617 0 0,14-114-2835 0 0,2-8-621 0 0,32-112-349 0 0,-15 62-35 0 0,3 0 0 0 0,43-79 0 0 0,-62 131 8 0 0,-2 2-2 0 0,1 0 0 0 0,-1 1 0 0 0,1-1 0 0 0,-1 0 0 0 0,1 1 0 0 0,0-1 0 0 0,0 1 0 0 0,0 0 0 0 0,0-1 0 0 0,1 1 0 0 0,-1 0 0 0 0,1 0 0 0 0,-1 1-1 0 0,1-1 1 0 0,-1 1 0 0 0,6-3 0 0 0,-2 14 181 0 0,-3-3-127 0 0,-1-1 1 0 0,1 1-1 0 0,-1 0 0 0 0,-1 0 1 0 0,1 0-1 0 0,0 10 0 0 0,-1 47 609 0 0,0-17-432 0 0,0-18-237 0 0,1-1 0 0 0,2 1 0 0 0,9 31 0 0 0,-11-52 0 0 0,0-1 0 0 0,0 1 0 0 0,1-1 0 0 0,0 0 0 0 0,1 0 0 0 0,-1 0 0 0 0,1-1 0 0 0,1 1 0 0 0,-1-1 0 0 0,1 0 0 0 0,0 0 0 0 0,1 0 0 0 0,-1-1 0 0 0,1 0 0 0 0,0 0 0 0 0,12 7 0 0 0,-12-9 0 0 0,0-1 0 0 0,-1 0 0 0 0,1 0 0 0 0,0-1 0 0 0,0 0 0 0 0,0 0 0 0 0,0 0 0 0 0,0-1 0 0 0,0 0 0 0 0,1 0 0 0 0,-1 0 0 0 0,0-1 0 0 0,0 0 0 0 0,0 0 0 0 0,0 0 0 0 0,-1-1 0 0 0,1 0 0 0 0,0 0 0 0 0,6-4 0 0 0,-2 1 0 0 0,0 0 0 0 0,-1-1 0 0 0,0 0 0 0 0,0 0 0 0 0,-1-1 0 0 0,0 0 0 0 0,0-1 0 0 0,0 0 0 0 0,12-16 0 0 0,-14 15 0 0 0,-1 0 0 0 0,0-1 0 0 0,0 1 0 0 0,0-1 0 0 0,-2 0 0 0 0,1 0 0 0 0,3-15 0 0 0,-6 17 0 0 0,0 1 0 0 0,0-1 0 0 0,-1 0 0 0 0,0 1 0 0 0,-1-1 0 0 0,1 0 0 0 0,-1 1 0 0 0,-1-1 0 0 0,0 1 0 0 0,0 0 0 0 0,-3-9 0 0 0,4 14 0 0 0,1 1 0 0 0,-1 0 0 0 0,1-1 0 0 0,-1 1 0 0 0,0 0 0 0 0,0 0 0 0 0,1 0 0 0 0,-1 0 0 0 0,0 0 0 0 0,0 0 0 0 0,0 0 0 0 0,0 0 0 0 0,0 0 0 0 0,-1 0 0 0 0,1 0 0 0 0,0 1 0 0 0,0-1 0 0 0,0 0 0 0 0,-1 1 0 0 0,-2-1 0 0 0,2 0 0 0 0,-1 1 0 0 0,1 0 0 0 0,0 0 0 0 0,-1 0 0 0 0,1 0 0 0 0,-1 0 0 0 0,1 0 0 0 0,0 1 0 0 0,-1-1 0 0 0,1 1 0 0 0,-4 1 0 0 0,1 1 0 0 0,-1-1 0 0 0,1 1 0 0 0,-1 0 0 0 0,1 0 0 0 0,0 1 0 0 0,0 0 0 0 0,0 0 0 0 0,-7 9 0 0 0,1 0 0 0 0,2 1 0 0 0,0 0 0 0 0,0 0 0 0 0,1 1 0 0 0,1 1 0 0 0,1-1 0 0 0,0 1 0 0 0,1 0 0 0 0,0 0 0 0 0,1 1 0 0 0,1-1 0 0 0,-1 24 0 0 0,4-31 0 0 0,-1 6 0 0 0,1 21 0 0 0,0-33 0 0 0,0 0 0 0 0,0 0 0 0 0,1 0 0 0 0,-1-1 0 0 0,1 1 0 0 0,0 0 0 0 0,0 0 0 0 0,0-1 0 0 0,0 1 0 0 0,0-1 0 0 0,1 1 0 0 0,-1-1 0 0 0,1 1 0 0 0,2 2 0 0 0,-3-4 0 0 0,-1-1 0 0 0,1 0 0 0 0,-1 1 0 0 0,1-1 0 0 0,0 1 0 0 0,-1-1 0 0 0,1 0 0 0 0,0 0 0 0 0,-1 1 0 0 0,1-1 0 0 0,0 0 0 0 0,-1 0 0 0 0,1 0 0 0 0,0 0 0 0 0,0 0 0 0 0,-1 0 0 0 0,1 0 0 0 0,0 0 0 0 0,-1 0 0 0 0,1 0 0 0 0,0 0 0 0 0,0 0 0 0 0,-1 0 0 0 0,1-1 0 0 0,0 1 0 0 0,-1 0 0 0 0,1 0 0 0 0,0-1 0 0 0,-1 1 0 0 0,1-1 0 0 0,-1 1 0 0 0,2-1 0 0 0,16-19 0 0 0,-17 19 0 0 0,9-13 0 0 0,-1 0 0 0 0,0-1 0 0 0,-1 0 0 0 0,8-22 0 0 0,20-69 0 0 0,-29 82 0 0 0,68-303 0 0 0,-51 209 0 0 0,-10 25 0 0 0,6-23 0 0 0,-15 100 0 0 0,-6 27 0 0 0,-28 192 0 0 0,27-188 0 0 0,-1 80 0 0 0,3-27 0 0 0,-2-19 0 0 0,2-1 0 0 0,2 1 0 0 0,2-1 0 0 0,14 64 0 0 0,-15-100 0 0 0,1 1 0 0 0,0-1 0 0 0,11 21 0 0 0,-13-28 0 0 0,1 0 0 0 0,0 0 0 0 0,1 0 0 0 0,-1 0 0 0 0,1-1 0 0 0,0 0 0 0 0,0 0 0 0 0,0 0 0 0 0,1 0 0 0 0,8 6 0 0 0,-3-7 0 0 0,-7-3-11 0 0,0 0-1 0 0,0 0 1 0 0,0-1 0 0 0,-1 1-1 0 0,1-1 1 0 0,0 1 0 0 0,0-1-1 0 0,-1 0 1 0 0,1 0 0 0 0,0-1-1 0 0,-1 1 1 0 0,1 0 0 0 0,-1-1-1 0 0,1 0 1 0 0,-1 1 0 0 0,0-1-1 0 0,0 0 1 0 0,0 0 0 0 0,0 0-1 0 0,3-5 1 0 0,2-2-145 0 0,-1 1 1 0 0,-1-1-1 0 0,1 0 1 0 0,5-15-1 0 0,5-18-2865 0 0,-7 14-4543 0 0,-3 1-1563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1.6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1 140 1951 0 0,'2'6'281'0'0,"-1"-1"2288"0"0,1 4-91 0 0,6 27 4552 0 0,-6-24-5123 0 0,0 0-1 0 0,-1 22 1 0 0,-1 2 460 0 0,1-18-1126 0 0,-4 23 0 0 0,1-22-494 0 0,1 0 1 0 0,0 0 0 0 0,4 33-1 0 0,-3-45-537 0 0</inkml:trace>
  <inkml:trace contextRef="#ctx0" brushRef="#br0" timeOffset="1">49 7 3711 0 0,'2'-7'6416'0'0,"6"11"-4864"0"0,0-1-4464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2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10 2303 0 0,'-13'8'3810'0'0,"8"-4"-2110"0"0,1 0 1 0 0,1-1-1 0 0,-1 2 1 0 0,0-1-1 0 0,-4 8 1 0 0,3-5 252 0 0,1 1 1 0 0,-7 16 0 0 0,6-10-547 0 0,1 0 0 0 0,1 0 1 0 0,-4 28-1 0 0,7-32-1106 0 0,0-1 0 0 0,1 1 1 0 0,0-1-1 0 0,0 1 0 0 0,1-1 0 0 0,0 1 1 0 0,1-1-1 0 0,6 17 0 0 0,-3-13 74 0 0,0-1 0 0 0,1 0 0 0 0,0 0 0 0 0,1 0 0 0 0,13 15 0 0 0,-18-24-375 0 0,0 0 0 0 0,0-1 0 0 0,0 1 0 0 0,1-1 0 0 0,-1 0 0 0 0,1 0 0 0 0,-1 0 0 0 0,1 0 0 0 0,0 0 0 0 0,0-1 0 0 0,0 1 0 0 0,-1-1 0 0 0,1 0 0 0 0,1-1 0 0 0,-1 1 0 0 0,0-1 0 0 0,0 1 0 0 0,0-1 0 0 0,0 0 0 0 0,0-1 0 0 0,0 1 0 0 0,0-1 0 0 0,0 0 0 0 0,0 0 0 0 0,0 0 0 0 0,0 0 0 0 0,0-1 0 0 0,-1 1 0 0 0,1-1 0 0 0,0 0 0 0 0,-1 0 0 0 0,1-1 0 0 0,-1 1 0 0 0,0-1 0 0 0,0 1 0 0 0,0-1 0 0 0,3-5 0 0 0,6-5 0 0 0,-1-2 0 0 0,-1 1 0 0 0,0-2 0 0 0,14-30 0 0 0,20-69 0 0 0,-43 112 0 0 0,5-18 0 0 0,5-37 0 0 0,-10 53 0 0 0,0 4 0 0 0,-1-1 0 0 0,0 0 0 0 0,0 0 0 0 0,0 1 0 0 0,0-1 0 0 0,0 0 0 0 0,0 0 0 0 0,0 0 0 0 0,0 1 0 0 0,-1-1 0 0 0,1 0 0 0 0,-1 1 0 0 0,1-1 0 0 0,-1 0 0 0 0,0 1 0 0 0,0-1 0 0 0,1 0 0 0 0,-1 1 0 0 0,0-1 0 0 0,-1 1 0 0 0,1 0 0 0 0,0-1 0 0 0,0 1 0 0 0,0 0 0 0 0,-1 0 0 0 0,1 0 0 0 0,-1 0 0 0 0,1 0 0 0 0,-1 0 0 0 0,1 0 0 0 0,-1 0 0 0 0,0 1 0 0 0,1-1 0 0 0,-1 0 0 0 0,0 1 0 0 0,1 0 0 0 0,-1-1 0 0 0,0 1 0 0 0,0 0 0 0 0,-1 0 0 0 0,-2-1 0 0 0,1 1 0 0 0,0 0 0 0 0,-1 0 0 0 0,1 1 0 0 0,0-1 0 0 0,-1 1 0 0 0,1 0 0 0 0,0 0 0 0 0,0 0 0 0 0,0 0 0 0 0,0 1 0 0 0,0 0 0 0 0,0 0 0 0 0,0 0 0 0 0,-6 5 0 0 0,6-2 0 0 0,0 0 0 0 0,0 0 0 0 0,0 0 0 0 0,1 0 0 0 0,0 1 0 0 0,0-1 0 0 0,0 1 0 0 0,1 0 0 0 0,0 0 0 0 0,0 0 0 0 0,0 0 0 0 0,1 0 0 0 0,0 1 0 0 0,0 9 0 0 0,0-5 0 0 0,1-1 0 0 0,0 0 0 0 0,0 0 0 0 0,2 0 0 0 0,-1 0 0 0 0,1 0 0 0 0,0 0 0 0 0,6 13 0 0 0,-8-21 0 0 0,1-1 0 0 0,0 1 0 0 0,0 0 0 0 0,0-1 0 0 0,0 1 0 0 0,0 0 0 0 0,0-1 0 0 0,0 1 0 0 0,0-1 0 0 0,1 0 0 0 0,-1 1 0 0 0,0-1 0 0 0,3 1 0 0 0,-4-1 0 0 0,1-1 0 0 0,-1 1 0 0 0,0-1 0 0 0,1 1 0 0 0,-1-1 0 0 0,1 0 0 0 0,-1 1 0 0 0,1-1 0 0 0,-1 0 0 0 0,1 1 0 0 0,0-1 0 0 0,-1 0 0 0 0,1 0 0 0 0,-1 0 0 0 0,1 0 0 0 0,0 1 0 0 0,-1-1 0 0 0,1 0 0 0 0,-1 0 0 0 0,1 0 0 0 0,0 0 0 0 0,-1 0 0 0 0,1 0 0 0 0,-1-1 0 0 0,1 1 0 0 0,0 0 0 0 0,-1 0 0 0 0,1 0 0 0 0,0-1 0 0 0,1 0 0 0 0,1 1 0 0 0,0-1 0 0 0,0 0 0 0 0,0 0 0 0 0,0-1 0 0 0,0 1 0 0 0,0-1 0 0 0,0 1 0 0 0,0-1 0 0 0,0 0 0 0 0,-1 0 0 0 0,1 0 0 0 0,-1 0 0 0 0,1-1 0 0 0,-1 1 0 0 0,0-1 0 0 0,3-3 0 0 0,3-6 0 0 0,-1 0 0 0 0,8-19 0 0 0,-12 25 0 0 0,16-38 0 0 0,-19 44 0 0 0,0 0 0 0 0,0 0 0 0 0,0 0 0 0 0,0 0 0 0 0,0-1 0 0 0,0 1 0 0 0,1 0 0 0 0,-1 0 0 0 0,0 0 0 0 0,0 0 0 0 0,0 0 0 0 0,0-1 0 0 0,0 1 0 0 0,0 0 0 0 0,0 0 0 0 0,0 0 0 0 0,1 0 0 0 0,-1 0 0 0 0,0 0 0 0 0,0 0 0 0 0,0 0 0 0 0,0 0 0 0 0,0-1 0 0 0,1 1 0 0 0,-1 0 0 0 0,0 0 0 0 0,0 0 0 0 0,0 0 0 0 0,0 0 0 0 0,1 0 0 0 0,-1 0 0 0 0,0 0 0 0 0,0 0 0 0 0,0 0 0 0 0,0 0 0 0 0,0 0 0 0 0,1 0 0 0 0,-1 0 0 0 0,0 1 0 0 0,0-1 0 0 0,0 0 0 0 0,0 0 0 0 0,1 0 0 0 0,-1 0 0 0 0,0 0 0 0 0,0 0 0 0 0,0 0 0 0 0,0 0 0 0 0,0 0 0 0 0,0 0 0 0 0,0 1 0 0 0,1-1 0 0 0,-1 0 0 0 0,0 0 0 0 0,0 0 0 0 0,0 0 0 0 0,0 0 0 0 0,0 1 0 0 0,5 7 0 0 0,-4-8 0 0 0,3 8 0 0 0,-1 0 0 0 0,1 0 0 0 0,2 11 0 0 0,-4-11 0 0 0,0-1 0 0 0,1 0 0 0 0,0-1 0 0 0,0 1 0 0 0,5 8 0 0 0,-6-13 0 0 0,0 1 0 0 0,0-1 0 0 0,0 1 0 0 0,0-1 0 0 0,0 0 0 0 0,0 0 0 0 0,1 0 0 0 0,-1 0 0 0 0,1 0 0 0 0,4 2 0 0 0,-6-4 0 0 0,0 1 0 0 0,1-1 0 0 0,-1 0 0 0 0,1 0 0 0 0,-1 1 0 0 0,1-1 0 0 0,-1 0 0 0 0,0-1 0 0 0,1 1 0 0 0,-1 0 0 0 0,1 0 0 0 0,-1-1 0 0 0,1 1 0 0 0,-1 0 0 0 0,0-1 0 0 0,1 0 0 0 0,-1 1 0 0 0,0-1 0 0 0,0 0 0 0 0,1 1 0 0 0,-1-1 0 0 0,0 0 0 0 0,0 0 0 0 0,2-2 0 0 0,2-2-559 0 0,-1 0 1 0 0,0 0-1 0 0,0-1 0 0 0,0 1 1 0 0,-1-1-1 0 0,6-12 1 0 0,5-8-4560 0 0,2 0-5078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3.4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311 1 6735 0 0,'-3'20'412'0'0,"-1"0"0"0"0,-1 1 0 0 0,-9 22-1 0 0,7-20 1390 0 0,0 0 0 0 0,-3 25 0 0 0,-25 305 13172 0 0,34-312-14401 0 0,2 0 1 0 0,1 0 0 0 0,3 0 0 0 0,1 0-1 0 0,2 0 1 0 0,19 56 0 0 0,-24-88-573 0 0,1 0 0 0 0,0 0 0 0 0,10 13 0 0 0,-13-20 0 0 0,0 0 0 0 0,0 0 0 0 0,1 0 0 0 0,-1 0 0 0 0,1 0 0 0 0,-1 0 0 0 0,1-1 0 0 0,0 1 0 0 0,-1-1 0 0 0,1 1 0 0 0,0-1 0 0 0,0 0 0 0 0,0 0 0 0 0,0 0 0 0 0,1 0 0 0 0,-1 0 0 0 0,0 0 0 0 0,0-1 0 0 0,0 1 0 0 0,5 0 0 0 0,-5-1 0 0 0,0-1 0 0 0,0 1 0 0 0,-1-1 0 0 0,1 0 0 0 0,0 1 0 0 0,0-1 0 0 0,-1 0 0 0 0,1 0 0 0 0,-1 0 0 0 0,1 0 0 0 0,-1 0 0 0 0,1-1 0 0 0,-1 1 0 0 0,1 0 0 0 0,-1-1 0 0 0,0 1 0 0 0,0-1 0 0 0,0 1 0 0 0,0-1 0 0 0,0 0 0 0 0,0 1 0 0 0,0-1 0 0 0,0-3 0 0 0,3-4 0 0 0,-1 0 0 0 0,-1 0 0 0 0,2-11 0 0 0,-2 11-537 0 0,-1 0 1 0 0,-1 0-1 0 0,1 0 0 0 0,-1 0 0 0 0,-1 0 1 0 0,0 0-1 0 0,0 1 0 0 0,-1-1 0 0 0,0 0 1 0 0,0 0-1 0 0,-1 1 0 0 0,0 0 1 0 0,-8-16-1 0 0,7 19 145 0 0,1-1 1 0 0,-1 1 0 0 0,0 0-1 0 0,0 0 1 0 0,-1 0-1 0 0,1 0 1 0 0,-1 1-1 0 0,0 0 1 0 0,-1 0 0 0 0,1 0-1 0 0,-1 1 1 0 0,1-1-1 0 0,-1 1 1 0 0,0 1 0 0 0,0-1-1 0 0,0 1 1 0 0,-1 0-1 0 0,1 1 1 0 0,-11-2 0 0 0,3 2 401 0 0,-1 0-1 0 0,1 1 1 0 0,-1 1 0 0 0,1 0 0 0 0,-1 1 0 0 0,1 1 0 0 0,0 0 0 0 0,0 1 0 0 0,0 1 0 0 0,1 0 0 0 0,-1 0 0 0 0,-17 12 0 0 0,-20 10 7264 0 0,70-41-6530 0 0,-7 8-722 0 0,1 0-1 0 0,1 1 1 0 0,-1 0-1 0 0,1 1 0 0 0,-1 0 1 0 0,1 1-1 0 0,26-2 1 0 0,3 4 61 0 0,53 4 0 0 0,-7 0-42 0 0,-81-3-22 0 0,-1 1 0 0 0,0-2 1 0 0,1 1-1 0 0,-1-1 0 0 0,1-1 0 0 0,-1 1 0 0 0,0-1 0 0 0,0 0 0 0 0,0-1 0 0 0,0 0 1 0 0,0 0-1 0 0,0 0 0 0 0,-1-1 0 0 0,0 0 0 0 0,1 0 0 0 0,8-8 0 0 0,-9 5 13 0 0,7-5 87 0 0,0-2 0 0 0,18-25-1 0 0,-30 37-108 0 0,21-33 184 0 0,-20 32-156 0 0,0-1-1 0 0,-1 1 1 0 0,1-1 0 0 0,-1 1-1 0 0,0-1 1 0 0,0 0 0 0 0,0 1-1 0 0,0-6 1 0 0,-1 8 26 0 0,-12 1 128 0 0,9 1-152 0 0,0 0-1 0 0,1 0 1 0 0,-1 1-1 0 0,1-1 1 0 0,0 1-1 0 0,-1-1 1 0 0,1 1 0 0 0,0 0-1 0 0,0 0 1 0 0,0 0-1 0 0,-3 3 1 0 0,-19 28 544 0 0,19-25-390 0 0,-4 6 232 0 0,0 1 0 0 0,1 0-1 0 0,1 1 1 0 0,-9 27-1 0 0,13-35-260 0 0,1 1-1 0 0,0 0 0 0 0,0 0 0 0 0,1 0 0 0 0,0 1 0 0 0,1-1 0 0 0,0 0 0 0 0,0 0 0 0 0,1 0 1 0 0,3 13-1 0 0,-3-17-161 0 0,1-1 0 0 0,0 1-1 0 0,0-1 1 0 0,0 1 0 0 0,0-1 0 0 0,1 0 0 0 0,0 0 0 0 0,-1 0 0 0 0,2 0 0 0 0,-1-1 0 0 0,0 1 0 0 0,1-1 0 0 0,-1 0 0 0 0,1 0 0 0 0,0 0 0 0 0,0 0 0 0 0,0-1-1 0 0,1 0 1 0 0,-1 0 0 0 0,0 0 0 0 0,1 0 0 0 0,-1 0 0 0 0,1-1 0 0 0,0 0 0 0 0,0 0 0 0 0,-1 0 0 0 0,1-1 0 0 0,0 0 0 0 0,0 0 0 0 0,0 0 0 0 0,-1 0 0 0 0,1-1-1 0 0,0 1 1 0 0,0-1 0 0 0,-1-1 0 0 0,1 1 0 0 0,0-1 0 0 0,-1 1 0 0 0,7-5 0 0 0,-4 2-178 0 0,-1-1-1 0 0,-1 1 1 0 0,1-1-1 0 0,-1-1 1 0 0,0 1 0 0 0,0-1-1 0 0,0 0 1 0 0,-1 0-1 0 0,0 0 1 0 0,0 0-1 0 0,5-12 1 0 0,1-8-1373 0 0,14-47 1 0 0,-20 58 1274 0 0,-1 4-964 0 0,0-1 1 0 0,1-18 0 0 0,-3 25 911 0 0,-1 0 0 0 0,0 1-1 0 0,0-1 1 0 0,0 0 0 0 0,-1 1 0 0 0,0-1 0 0 0,0 1 0 0 0,0-1 0 0 0,-3-5 0 0 0,4 9 364 0 0,0 1 0 0 0,0-1 0 0 0,0 1-1 0 0,0-1 1 0 0,-1 1 0 0 0,1 0 0 0 0,0-1 0 0 0,0 1 0 0 0,-1-1 0 0 0,1 1 0 0 0,0 0 0 0 0,-1-1 0 0 0,1 1 0 0 0,0 0-1 0 0,-1-1 1 0 0,1 1 0 0 0,0 0 0 0 0,-1 0 0 0 0,1-1 0 0 0,-1 1 0 0 0,1 0 0 0 0,-1 0 0 0 0,1 0 0 0 0,0 0 0 0 0,-1-1-1 0 0,1 1 1 0 0,-1 0 0 0 0,1 0 0 0 0,-1 0 0 0 0,1 0 0 0 0,-1 0 0 0 0,1 0 0 0 0,-1 0 0 0 0,1 0 0 0 0,-1 0 0 0 0,1 1-1 0 0,0-1 1 0 0,-1 0 0 0 0,0 0 0 0 0,0 1 190 0 0,0 0 0 0 0,-1 0 0 0 0,1-1-1 0 0,0 1 1 0 0,0 0 0 0 0,0 0 0 0 0,0 0 0 0 0,0 1 0 0 0,0-1-1 0 0,-1 2 1 0 0,1-2-119 0 0,1-1 0 0 0,0 1 1 0 0,0 0-1 0 0,0-1 0 0 0,0 1 0 0 0,0-1 0 0 0,0 1 0 0 0,0 0 0 0 0,0-1 1 0 0,0 1-1 0 0,0-1 0 0 0,0 1 0 0 0,1 0 0 0 0,-1-1 0 0 0,0 1 0 0 0,0-1 0 0 0,1 1 1 0 0,-1-1-1 0 0,0 1 0 0 0,1 0 0 0 0,-1-1 0 0 0,0 0 0 0 0,1 1 0 0 0,0 0 1 0 0,9 10 748 0 0,-4-7-639 0 0,1 0 0 0 0,-1-1 0 0 0,0 0 0 0 0,1 0 0 0 0,0 0 0 0 0,0-1 0 0 0,0 0 0 0 0,0 0-1 0 0,0-1 1 0 0,14 1 0 0 0,-10 0-81 0 0,0 0 1 0 0,1 0-1 0 0,12 5 0 0 0,-19-5-46 0 0,1 0 0 0 0,-1 1 0 0 0,1 0-1 0 0,-1-1 1 0 0,0 2 0 0 0,0-1-1 0 0,-1 1 1 0 0,1-1 0 0 0,6 8 0 0 0,-9-8-51 0 0,0-1 0 0 0,0 1 0 0 0,-1 0 0 0 0,1 0 1 0 0,-1 0-1 0 0,0 0 0 0 0,0 0 0 0 0,0 0 0 0 0,0 0 0 0 0,0 0 1 0 0,-1 0-1 0 0,1 0 0 0 0,-1 0 0 0 0,0 0 0 0 0,0 0 0 0 0,0 1 1 0 0,0-1-1 0 0,-1 0 0 0 0,-1 6 0 0 0,-1 4-42 0 0,-1-1 0 0 0,-1 1 0 0 0,0-1 0 0 0,-1 0 0 0 0,0 0 0 0 0,-11 16 0 0 0,6-13 0 0 0,-1 0 0 0 0,0-1 0 0 0,-1 0 0 0 0,-15 12 0 0 0,21-20 0 0 0,1-1 0 0 0,-1-1 0 0 0,-1 1 0 0 0,1-1 0 0 0,0 0 0 0 0,-1-1 0 0 0,0 0 0 0 0,0 0 0 0 0,-16 3 0 0 0,20-5 0 0 0,0 0 0 0 0,0-1 0 0 0,-1 1 0 0 0,1-1 0 0 0,0 0 0 0 0,-1-1 0 0 0,1 1 0 0 0,0-1 0 0 0,0 0 0 0 0,-1 0 0 0 0,1 0 0 0 0,0 0 0 0 0,0-1 0 0 0,0 0 0 0 0,0 0 0 0 0,1 0 0 0 0,-1 0 0 0 0,0 0 0 0 0,1-1 0 0 0,0 0 0 0 0,-4-3 0 0 0,3 1-422 0 0,0 1 0 0 0,0-2-1 0 0,0 1 1 0 0,-5-11 0 0 0,6 10-961 0 0,0 0-1 0 0,1 0 1 0 0,0-1 0 0 0,-2-10-1 0 0,0-15-8812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4.7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 3887 0 0,'0'0'298'0'0,"9"-9"-216"0"0,-6 7 2434 0 0,0 2-2105 0 0,-1 1 0 0 0,1-1 0 0 0,-1 1 0 0 0,1 0 0 0 0,-1-1 0 0 0,0 1 0 0 0,1 0 0 0 0,-1 1 0 0 0,0-1 0 0 0,0 0 0 0 0,0 1 0 0 0,0-1 0 0 0,0 1 0 0 0,0 0 0 0 0,0-1 0 0 0,-1 1 0 0 0,1 0 0 0 0,0 0 0 0 0,-1 0 0 0 0,0 0 0 0 0,1 1 0 0 0,-1-1 0 0 0,1 4 0 0 0,3 5 312 0 0,-1-1 0 0 0,-1 0 0 0 0,0 1 0 0 0,2 13 0 0 0,3 22 681 0 0,-3 1 0 0 0,-2 0 1 0 0,-5 83-1 0 0,-6-30 688 0 0,-40 180 0 0 0,22-134-94 0 0,23-120-1597 0 0,-1-4-230 0 0,0-1-71 0 0,4-20-75 0 0,2-9-16 0 0,38-122-39 0 0,-9 36-7 0 0,-3 14-390 0 0,-7 25-199 0 0,-15 39 545 0 0,0 0 0 0 0,2 1 0 0 0,0 0-1 0 0,1 0 1 0 0,0 1 0 0 0,14-17 0 0 0,-22 30 88 0 0,0 0-1 0 0,0 0 1 0 0,0 0-1 0 0,0 0 1 0 0,0 0-1 0 0,0 0 1 0 0,0 0-1 0 0,0 1 1 0 0,0-1-1 0 0,1 0 1 0 0,-1 1-1 0 0,2-2 1 0 0,-2 2 2 0 0,-1 0 1 0 0,0 0-1 0 0,1 0 1 0 0,-1 0-1 0 0,1 0 0 0 0,-1 0 1 0 0,0 0-1 0 0,1 0 1 0 0,-1 0-1 0 0,0 1 1 0 0,1-1-1 0 0,-1 0 1 0 0,1 0-1 0 0,-1 0 0 0 0,0 0 1 0 0,1 1-1 0 0,-1-1 1 0 0,0 0-1 0 0,1 0 1 0 0,-1 1-1 0 0,0-1 1 0 0,0 0-1 0 0,1 0 0 0 0,-1 1 1 0 0,0-1-1 0 0,1 1 1 0 0,0 2 59 0 0,0-1 1 0 0,0 1-1 0 0,0 0 0 0 0,-1-1 1 0 0,1 1-1 0 0,0 0 1 0 0,-1 3-1 0 0,1-2-4 0 0,1 10 115 0 0,1 25 0 0 0,-3-27-88 0 0,1 0 0 0 0,0 0 0 0 0,6 21 0 0 0,3 3-92 0 0,-3-12 0 0 0,16 40 0 0 0,-20-58 0 0 0,0 1 0 0 0,0-1 0 0 0,1 0 0 0 0,0-1 0 0 0,0 1 0 0 0,0-1 0 0 0,1 1 0 0 0,0-1 0 0 0,0-1 0 0 0,0 1 0 0 0,7 4 0 0 0,-9-7 0 0 0,-2-1 0 0 0,0 0 0 0 0,0 0 0 0 0,0-1 0 0 0,0 1 0 0 0,1 0 0 0 0,-1-1 0 0 0,0 1 0 0 0,0-1 0 0 0,0 0 0 0 0,1 1 0 0 0,-1-1 0 0 0,0 0 0 0 0,1 0 0 0 0,-1 1 0 0 0,0-1 0 0 0,1 0 0 0 0,-1-1 0 0 0,2 1 0 0 0,0 0 0 0 0,0-1 0 0 0,0 1 0 0 0,0-1 0 0 0,0 0 0 0 0,-1 0 0 0 0,1 0 0 0 0,0 0 0 0 0,0 0 0 0 0,-1-1 0 0 0,1 1 0 0 0,0-1 0 0 0,-1 0 0 0 0,0 0 0 0 0,1 0 0 0 0,-1 0 0 0 0,0 0 0 0 0,0 0 0 0 0,0-1 0 0 0,0 1 0 0 0,-1 0 0 0 0,1-1 0 0 0,2-4 0 0 0,2-6 0 0 0,0 0 0 0 0,-1 0 0 0 0,5-20 0 0 0,-3 9 0 0 0,6-51 0 0 0,-12 64 0 0 0,0-1 0 0 0,-1 0 0 0 0,0 1 0 0 0,-1-1 0 0 0,0 0 0 0 0,-5-17 0 0 0,5 28 0 0 0,1-1 0 0 0,-1 1 0 0 0,0 0 0 0 0,0-1 0 0 0,0 1 0 0 0,1 0 0 0 0,-2-1 0 0 0,1 1 0 0 0,0 0 0 0 0,0 0 0 0 0,0 0 0 0 0,0 0 0 0 0,-1 0 0 0 0,1 0 0 0 0,0 1 0 0 0,-1-1 0 0 0,1 0 0 0 0,-2 0 0 0 0,1 1 0 0 0,-1-1 0 0 0,1 1 0 0 0,0 0 0 0 0,-1-1 0 0 0,1 1 0 0 0,0 1 0 0 0,0-1 0 0 0,-1 0 0 0 0,1 0 0 0 0,0 1 0 0 0,-1-1 0 0 0,1 1 0 0 0,0 0 0 0 0,0 0 0 0 0,-4 1 0 0 0,3 1 0 0 0,-1-1 0 0 0,1 0 0 0 0,0 1 0 0 0,0 0 0 0 0,0 0 0 0 0,0 0 0 0 0,0 0 0 0 0,-2 4 0 0 0,-1 2 0 0 0,1 0 0 0 0,1 0 0 0 0,-1 0 0 0 0,1 0 0 0 0,1 0 0 0 0,-4 15 0 0 0,4-8 0 0 0,0 0 0 0 0,1 0 0 0 0,1 0 0 0 0,1 20 0 0 0,0-27 0 0 0,1 1 0 0 0,1-1 0 0 0,-1 0 0 0 0,1 1 0 0 0,1-1 0 0 0,0 0 0 0 0,0 0 0 0 0,7 12 0 0 0,-3-11 0 0 0,1-4 0 0 0,-6-5 0 0 0,0-1 0 0 0,0 0 0 0 0,0 1 0 0 0,-1-1 0 0 0,1 0 0 0 0,0 0 0 0 0,0 0 0 0 0,0 0 0 0 0,0-1 0 0 0,0 1 0 0 0,0 0 0 0 0,0-1 0 0 0,-1 0 0 0 0,1 1 0 0 0,0-1 0 0 0,0 0 0 0 0,-1 0 0 0 0,1 0 0 0 0,0 0 0 0 0,-1 0 0 0 0,1 0 0 0 0,-1 0 0 0 0,0 0 0 0 0,1-1 0 0 0,-1 1 0 0 0,0-1 0 0 0,0 1 0 0 0,1-1 0 0 0,0-1 0 0 0,4-7 0 0 0,0 0 0 0 0,-1-1 0 0 0,7-18 0 0 0,-7 16 0 0 0,-2 4-575 0 0,0 0 0 0 0,0 1 0 0 0,1-14 0 0 0,3-54-7735 0 0,-6 53 5584 0 0,-1 13-5690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0 113 2383 0 0,'0'9'216'0'0,"10"85"11080"0"0,17 45-2732 0 0,-26-133-8131 0 0,0 0 0 0 0,1-1 0 0 0,0 1 0 0 0,0-1 0 0 0,0 0 1 0 0,1 1-1 0 0,0-1 0 0 0,0 0 0 0 0,7 8 0 0 0,-10-13-355 0 0,1 1 0 0 0,0-1 0 0 0,-1 1 0 0 0,1-1 0 0 0,0 0 0 0 0,0 1 0 0 0,0-1 0 0 0,-1 0 0 0 0,1 0 0 0 0,0 0 0 0 0,0 0 0 0 0,0 0 1 0 0,-1 0-1 0 0,1 0 0 0 0,0 0 0 0 0,0 0 0 0 0,0 0 0 0 0,0 0 0 0 0,-1 0 0 0 0,1-1 0 0 0,0 1 0 0 0,0 0 0 0 0,-1 0 0 0 0,2-2 0 0 0,16-8 515 0 0,-12 3-523 0 0,0 0 1 0 0,0 0 0 0 0,0 0-1 0 0,-1-1 1 0 0,0 1-1 0 0,4-11 1 0 0,20-52 403 0 0,-21 49-433 0 0,-2 5-68 0 0,-5 11 16 0 0,0 1-1 0 0,1 0 1 0 0,-1 0-1 0 0,1-1 1 0 0,2-3-1 0 0,-3 8 14 0 0,-1 0-1 0 0,0-1 1 0 0,1 1-1 0 0,-1 0 1 0 0,0-1-1 0 0,1 1 1 0 0,-1 0-1 0 0,1-1 1 0 0,-1 1-1 0 0,0 0 1 0 0,1 0 0 0 0,-1 0-1 0 0,1 0 1 0 0,-1-1-1 0 0,1 1 1 0 0,-1 0-1 0 0,1 0 1 0 0,-1 0-1 0 0,1 0 1 0 0,-1 0-1 0 0,0 0 1 0 0,1 0 0 0 0,-1 0-1 0 0,1 0 1 0 0,-1 0-1 0 0,1 0 1 0 0,-1 0-1 0 0,1 1 1 0 0,-1-1-1 0 0,1 0 1 0 0,-1 0-1 0 0,0 0 1 0 0,1 1 0 0 0,-1-1-1 0 0,1 0 1 0 0,-1 0-1 0 0,0 1 1 0 0,1-1-1 0 0,-1 0 1 0 0,0 1-1 0 0,1-1 1 0 0,-1 0-1 0 0,0 1 1 0 0,0-1-1 0 0,1 1 1 0 0,-1-1 0 0 0,0 1-1 0 0,0-1 5 0 0,5 8 73 0 0,0-1 0 0 0,-1 1-1 0 0,0 0 1 0 0,4 10 0 0 0,2 6 240 0 0,-1-7-111 0 0,-2-1 233 0 0,16 24-1 0 0,-20-36-392 0 0,-1 0 0 0 0,1-1 0 0 0,1 1 1 0 0,-1-1-1 0 0,0 1 0 0 0,1-1 0 0 0,0 0 0 0 0,-1 0 0 0 0,1 0 0 0 0,8 3 0 0 0,-10-5-47 0 0,0 0 1 0 0,0-1 0 0 0,0 1-1 0 0,1 0 1 0 0,-1-1-1 0 0,0 0 1 0 0,0 1 0 0 0,1-1-1 0 0,-1 0 1 0 0,0 0 0 0 0,0 0-1 0 0,1-1 1 0 0,-1 1-1 0 0,0-1 1 0 0,4 0 0 0 0,-2-1 2 0 0,-1 0 0 0 0,1 1 0 0 0,-1-1 0 0 0,0 0 0 0 0,1-1 0 0 0,-1 1 0 0 0,0-1 0 0 0,4-3 0 0 0,0-3 4 0 0,0 0 0 0 0,-1 0 0 0 0,0 0-1 0 0,0 0 1 0 0,6-16 0 0 0,-1-4-8 0 0,-1 1 0 0 0,-2-1 0 0 0,-1-1 0 0 0,-2 0 0 0 0,4-46 0 0 0,-9 71 0 0 0,1 0 0 0 0,-1 0 0 0 0,-1 1 0 0 0,1-1 0 0 0,-1 0 0 0 0,1 0 0 0 0,-1 1 0 0 0,-1-1 0 0 0,1 0 0 0 0,-1 1 0 0 0,1 0 0 0 0,-1-1 0 0 0,-1 1 0 0 0,-3-6 0 0 0,-5 0 0 0 0,6 11 0 0 0,3-1 0 0 0,-25 3-3074 0 0,1 5-4509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5.5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107 0 21711 0 0,'-2'16'1036'0'0,"-1"44"298"0"0,3-53-1316 0 0,0-1-1 0 0,1 1 0 0 0,0-1 1 0 0,0 1-1 0 0,0-1 1 0 0,1 0-1 0 0,3 7 0 0 0,-4-10 124 0 0,1-1 0 0 0,-1 0-1 0 0,1 1 1 0 0,0-1 0 0 0,0 0 0 0 0,0 0-1 0 0,0 0 1 0 0,0-1 0 0 0,0 1-1 0 0,0 0 1 0 0,1-1 0 0 0,-1 1-1 0 0,1-1 1 0 0,-1 0 0 0 0,1 0-1 0 0,-1 0 1 0 0,1 0 0 0 0,0 0-1 0 0,0-1 1 0 0,-1 1 0 0 0,5 0-1 0 0,8 0 282 0 0,-1 0-1 0 0,29-3 1 0 0,-24 1-323 0 0,-11 0-82 0 0,32 2 85 0 0,-38-1-90 0 0,0 0 0 0 0,0 0 0 0 0,0 1 0 0 0,0-1-1 0 0,0 1 1 0 0,0-1 0 0 0,0 1 0 0 0,0 0 0 0 0,0 0-1 0 0,0 0 1 0 0,-1 0 0 0 0,1 0 0 0 0,0 0-1 0 0,-1 0 1 0 0,3 3 0 0 0,-3-3 42 0 0,-1 0-1 0 0,1 0 1 0 0,-1 0 0 0 0,1 0-1 0 0,-1 0 1 0 0,0 0-1 0 0,0 0 1 0 0,0 0 0 0 0,1 0-1 0 0,-1 0 1 0 0,0 0 0 0 0,0 0-1 0 0,0 0 1 0 0,-1 1 0 0 0,1-1-1 0 0,0 0 1 0 0,0 0-1 0 0,-1 0 1 0 0,1 0 0 0 0,0 0-1 0 0,-1 0 1 0 0,1 0 0 0 0,-1 0-1 0 0,1 0 1 0 0,-1 0-1 0 0,0 1 1 0 0,-21 23 1053 0 0,20-22-1002 0 0,-15 14 19 0 0,-1 0 1 0 0,-1-1-1 0 0,-1-1 1 0 0,0 0-1 0 0,-1-2 1 0 0,0 0-1 0 0,-1-2 1 0 0,-41 16-1 0 0,57-24-223 0 0,0-1-1 0 0,0-1 1 0 0,0 1 0 0 0,-1-1 0 0 0,1 0-1 0 0,-8 0 1 0 0,12-1 52 0 0,1 0 0 0 0,-1 0 0 0 0,1-1-1 0 0,-1 1 1 0 0,1 0 0 0 0,-1-1 0 0 0,1 1 0 0 0,-1-1 0 0 0,1 1-1 0 0,-1-1 1 0 0,1 0 0 0 0,0 1 0 0 0,-1-1 0 0 0,1 0 0 0 0,0 0 0 0 0,0 0-1 0 0,-1 0 1 0 0,1 0 0 0 0,0 0 0 0 0,0 0 0 0 0,0-1 0 0 0,0 1-1 0 0,1 0 1 0 0,-1-1 0 0 0,0 1 0 0 0,0 0 0 0 0,1-1 0 0 0,-1 1 0 0 0,1-1-1 0 0,-1 1 1 0 0,1-2 0 0 0,-1-4-1056 0 0,0 0 0 0 0,0 0 0 0 0,1 0 0 0 0,0 0 0 0 0,1-1 0 0 0,1-8 0 0 0,-1 2-2342 0 0,3-22-4945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0.5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1 265 16815 0 0,'0'0'1296'0'0,"1"2"-838"0"0,6 8 158 0 0,0 1 0 0 0,1-2 0 0 0,0 1 0 0 0,0-1 0 0 0,1 0 0 0 0,0-1 0 0 0,15 10 0 0 0,19 20 4411 0 0,-41-37-4833 0 0,-5-13-8458 0 0,-10-9 5443 0 0,4 5 1347 0 0,-1-6 1056 0 0,1-1-1 0 0,1 1 1 0 0,-10-45-1 0 0,15 52 1187 0 0,1 0 1 0 0,1 0-1 0 0,0-1 1 0 0,1 1-1 0 0,0 0 1 0 0,1 0-1 0 0,4-20 1 0 0,-4 32-441 0 0,0-1 1 0 0,1 1 0 0 0,-1 0 0 0 0,0 0 0 0 0,1 0 0 0 0,0-1 0 0 0,0 2 0 0 0,0-1 0 0 0,0 0 0 0 0,0 0 0 0 0,0 1-1 0 0,1-1 1 0 0,-1 1 0 0 0,1 0 0 0 0,0-1 0 0 0,0 1 0 0 0,0 1 0 0 0,0-1 0 0 0,4-2 0 0 0,-2 2 7 0 0,0 0 0 0 0,1 0 1 0 0,-1 1-1 0 0,0 0 0 0 0,1 0 0 0 0,-1 0 0 0 0,0 0 1 0 0,1 1-1 0 0,-1 0 0 0 0,1 0 0 0 0,9 2 1 0 0,8 2-124 0 0,-3-1 209 0 0,35 11 0 0 0,-50-12-380 0 0,1 0 1 0 0,0 0-1 0 0,-1 1 0 0 0,0 0 0 0 0,1 0 0 0 0,-1 0 0 0 0,0 1 1 0 0,-1 0-1 0 0,1 0 0 0 0,5 6 0 0 0,-8-7-42 0 0,0 0 0 0 0,-1-1 0 0 0,1 2 0 0 0,-1-1 0 0 0,1 0 0 0 0,-1 0 0 0 0,0 0 0 0 0,-1 1 0 0 0,1-1 0 0 0,0 0 0 0 0,-1 1 0 0 0,0-1 0 0 0,0 0 0 0 0,0 1 0 0 0,0-1 0 0 0,0 1 0 0 0,-2 5 0 0 0,-1 6 0 0 0,-1 1 0 0 0,-8 20 0 0 0,9-30 0 0 0,-12 31 0 0 0,-29 53 0 0 0,35-76-205 0 0,0 0 0 0 0,-1 0 0 0 0,0-1 0 0 0,-14 14 0 0 0,23-26-25 0 0,1 0-1 0 0,-1 0 1 0 0,0-1 0 0 0,0 1 0 0 0,0 0 0 0 0,0 0 0 0 0,0 0 0 0 0,0-1 0 0 0,0 1 0 0 0,-1 0 0 0 0,1-1 0 0 0,0 1-1 0 0,0-1 1 0 0,0 0 0 0 0,-1 1 0 0 0,1-1 0 0 0,0 0 0 0 0,0 0 0 0 0,-1 1 0 0 0,1-1 0 0 0,0 0 0 0 0,0 0 0 0 0,-1-1-1 0 0,1 1 1 0 0,0 0 0 0 0,0 0 0 0 0,-1-1 0 0 0,1 1 0 0 0,0 0 0 0 0,0-1 0 0 0,0 1 0 0 0,-1-1 0 0 0,1 0-1 0 0,0 1 1 0 0,0-1 0 0 0,0 0 0 0 0,0 0 0 0 0,0 1 0 0 0,0-1 0 0 0,0 0 0 0 0,1 0 0 0 0,-1 0 0 0 0,0 0 0 0 0,-1-3-1 0 0,-1 0-847 0 0,1 0 0 0 0,-1-1-1 0 0,1 1 1 0 0,0-1 0 0 0,-3-9-1 0 0,1-9 125 0 0,3-5 1283 0 0,1 21 945 0 0,0 0 0 0 0,1 1 0 0 0,-1-1-1 0 0,4-9 1 0 0,-4 13-719 0 0,1 1 1 0 0,0-1-1 0 0,0 0 0 0 0,1 1 0 0 0,-1 0 1 0 0,0-1-1 0 0,1 1 0 0 0,-1 0 0 0 0,1-1 0 0 0,0 1 1 0 0,0 0-1 0 0,3-3 0 0 0,-2 3-351 0 0,-1 1 0 0 0,1-1 0 0 0,-1 1 1 0 0,1 0-1 0 0,0 0 0 0 0,-1 0 0 0 0,1 0 0 0 0,5-1 0 0 0,-6 2-118 0 0,0-1 1 0 0,-1 1-1 0 0,1 0 0 0 0,0 0 0 0 0,0-1 0 0 0,0 2 0 0 0,-1-1 0 0 0,1 0 0 0 0,0 0 0 0 0,0 0 1 0 0,-1 1-1 0 0,1-1 0 0 0,0 1 0 0 0,0-1 0 0 0,-1 1 0 0 0,1 0 0 0 0,-1 0 0 0 0,1 0 0 0 0,-1 0 1 0 0,1 0-1 0 0,-1 0 0 0 0,2 2 0 0 0,-1-1-47 0 0,-1 0 0 0 0,0 0 0 0 0,1 0 0 0 0,-1 0 0 0 0,0 0 0 0 0,-1 0 0 0 0,1 0-1 0 0,0 0 1 0 0,-1 1 0 0 0,1-1 0 0 0,-1 0 0 0 0,1 1 0 0 0,-1-1 0 0 0,0 0 0 0 0,0 1 0 0 0,-1 3 0 0 0,0 1-10 0 0,0 0 0 0 0,-1-1 0 0 0,0 1 0 0 0,0-1 0 0 0,0 1 0 0 0,-6 9 0 0 0,-25 37 40 0 0,12-22 10 0 0,-31 47-24 0 0,40-62-53 0 0,11-15-2 0 0,0 1 0 0 0,0-1 0 0 0,0 0 0 0 0,1 0 0 0 0,-1 1 0 0 0,1-1 0 0 0,-1 0 0 0 0,1 1 0 0 0,-1 1 0 0 0,1-2 0 0 0,0-1 0 0 0,0 0 0 0 0,0 1 0 0 0,0-1 0 0 0,0 0 0 0 0,0 1 0 0 0,0-1 0 0 0,0 0 0 0 0,1 1 0 0 0,-1-1 0 0 0,0 0 0 0 0,0 1 0 0 0,0-1 0 0 0,1 0 0 0 0,-1 0 0 0 0,0 1 0 0 0,0-1 0 0 0,0 0 0 0 0,1 0 0 0 0,-1 0 0 0 0,0 1 0 0 0,1-1 0 0 0,-1 0 0 0 0,0 0 0 0 0,1 0 0 0 0,-1 0 0 0 0,0 0 0 0 0,1 0 0 0 0,-1 1 0 0 0,0-1 0 0 0,0 0 0 0 0,1 0 0 0 0,-1 0 0 0 0,1 0 0 0 0,-1 0 0 0 0,0 0 0 0 0,1 0 0 0 0,-1-1 0 0 0,1 1 0 0 0,5 1 0 0 0,0-1 0 0 0,1 0 0 0 0,-1-1 0 0 0,0 0 0 0 0,1 0 0 0 0,10-3 0 0 0,38-16 0 0 0,-48 18 0 0 0,3-3-929 0 0,1 1 0 0 0,-1-1-1 0 0,0-1 1 0 0,-1 0 0 0 0,1 0 0 0 0,-1-1-1 0 0,11-11 1 0 0,-17 16 585 0 0,0-1 0 0 0,-1 0-1 0 0,1 0 1 0 0,-1 0 0 0 0,0 0 0 0 0,0 0 0 0 0,0 0-1 0 0,0-1 1 0 0,-1 1 0 0 0,1-1 0 0 0,-1 1-1 0 0,0-1 1 0 0,0 0 0 0 0,0 1 0 0 0,-1-1-1 0 0,1 0 1 0 0,-1 1 0 0 0,0-1 0 0 0,0 0 0 0 0,0 0-1 0 0,0 0 1 0 0,-1 1 0 0 0,0-1 0 0 0,1 0-1 0 0,-4-5 1 0 0,-9-20-8844 0 0,8 21 8473 0 0,0 0 0 0 0,-1 1 0 0 0,-6-7 0 0 0,-21-21 9214 0 0,31 44-5940 0 0,0 0 1 0 0,0 0-1 0 0,0 9 0 0 0,0 54 629 0 0,2-55-1997 0 0,1 71 635 0 0,0-43-2944 0 0,-1-1-6458 0 0,-1-25-1271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5.8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13535 0 0,'39'44'3788'0'0,"-35"-39"-2781"0"0,0 0 0 0 0,-1 1 0 0 0,0-1 0 0 0,0 1-1 0 0,0 0 1 0 0,4 12 0 0 0,9 41 2620 0 0,-10-35-2681 0 0,7 37-135 0 0,9 92 0 0 0,-8 62 866 0 0,-5-53-1153 0 0,-8-146-524 0 0,8 74 0 0 0,-7-74 0 0 0,1-1 0 0 0,1 0 0 0 0,9 25 0 0 0,1-16 0 0 0,-14-24 1 0 0,0 1-1 0 0,0-1 1 0 0,1 0-1 0 0,-1 1 1 0 0,0-1-1 0 0,1 0 1 0 0,-1 1 0 0 0,0-1-1 0 0,1 0 1 0 0,-1 1-1 0 0,0-1 1 0 0,1 0-1 0 0,-1 0 1 0 0,1 1-1 0 0,-1-1 1 0 0,0 0 0 0 0,1 0-1 0 0,-1 0 1 0 0,1 0-1 0 0,-1 0 1 0 0,1 0-1 0 0,-1 1 1 0 0,1-1 0 0 0,-1 0-1 0 0,1 0 1 0 0,2-3-75 0 0,-2 3 26 0 0,0-1 0 0 0,-1 1 0 0 0,1-1 0 0 0,0 0 0 0 0,0 1 0 0 0,-1-1 0 0 0,1 0 0 0 0,-1 1 0 0 0,1-1 0 0 0,0 0 0 0 0,-1 0 0 0 0,0 0 0 0 0,1 1 0 0 0,0-2 0 0 0,2-8-389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6.5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0 125 7367 0 0,'0'0'9058'0'0,"9"-3"-6914"0"0,2-1-1890 0 0,1 1 0 0 0,0 0 0 0 0,-1 0 0 0 0,2 1 0 0 0,-1 0 0 0 0,0 1 0 0 0,0 1 0 0 0,22 1 0 0 0,-4 3 367 0 0,-1 1 1 0 0,42 12-1 0 0,-62-15-555 0 0,0 0 0 0 0,0-1 0 0 0,0 0 0 0 0,0 0 0 0 0,0-1 0 0 0,0 0 0 0 0,0 0 0 0 0,0-1 0 0 0,1-1 0 0 0,-2 1 0 0 0,16-6 0 0 0,-6 0 102 0 0,0 0 0 0 0,0-2 0 0 0,-1 0 0 0 0,23-16 0 0 0,-30 17-44 0 0,0 0 0 0 0,0 0 0 0 0,12-15 0 0 0,-5 5 9 0 0,-12 14-111 0 0,-4 4 44 0 0,-3 0-30 0 0,1 1 0 0 0,0 0 0 0 0,-1 0 0 0 0,1 0-1 0 0,0 0 1 0 0,0 1 0 0 0,0-1 0 0 0,0 0 0 0 0,0 0-1 0 0,0 1 1 0 0,-1 1 0 0 0,-1 1 77 0 0,-6 6 489 0 0,1 1 0 0 0,0 0 0 0 0,1 1 0 0 0,0-1 0 0 0,-7 18 0 0 0,12-23-375 0 0,0 0-1 0 0,0 1 1 0 0,0 0-1 0 0,1-1 0 0 0,0 1 1 0 0,0 0-1 0 0,1-1 1 0 0,0 1-1 0 0,0 0 1 0 0,0 0-1 0 0,1 0 1 0 0,2 9-1 0 0,-1-9-201 0 0,0-1 1 0 0,1 0-1 0 0,0 0 0 0 0,0 0 0 0 0,0 0 1 0 0,0 0-1 0 0,1 0 0 0 0,0-1 1 0 0,0 0-1 0 0,1 0 0 0 0,0 0 0 0 0,0 0 1 0 0,6 4-1 0 0,-7-6-11 0 0,0 0-1 0 0,1 0 1 0 0,-1 0 0 0 0,1-1-1 0 0,0 0 1 0 0,0 0 0 0 0,0 0-1 0 0,0 0 1 0 0,0-1 0 0 0,0 0-1 0 0,0 0 1 0 0,0 0 0 0 0,0-1-1 0 0,1 1 1 0 0,-1-1 0 0 0,0 0-1 0 0,9-2 1 0 0,-10 1-417 0 0,0 0-1 0 0,0-1 1 0 0,-1 1-1 0 0,1-1 1 0 0,0 0 0 0 0,-1 0-1 0 0,1 0 1 0 0,-1 0-1 0 0,1 0 1 0 0,-1-1 0 0 0,0 0-1 0 0,0 1 1 0 0,3-6-1 0 0,2-2-2178 0 0,0-1-1 0 0,10-21 1 0 0,-14 26 2188 0 0,0-6-7177 0 0,-4 11 7838 0 0,0 1 1 0 0,0 0-1 0 0,0-1 1 0 0,0 1 0 0 0,0-1-1 0 0,0 1 1 0 0,0 0-1 0 0,1-1 1 0 0,-1 1 0 0 0,3-4 3210 0 0,-3 4-3210 0 0,0 0 0 0 0,1-1-1 0 0,-1 1 1 0 0,0 0-1 0 0,1 0 1 0 0,-1 0 0 0 0,0 0-1 0 0,1-1 1 0 0,-1 1-1 0 0,0 0 1 0 0,1 0 0 0 0,-1 0-1 0 0,1 0 1 0 0,-1 0-1 0 0,0 0 1 0 0,1 0 0 0 0,-1 0-1 0 0,1 0 1 0 0,1 0-118 0 0,-1-1 0 0 0,0 1 0 0 0,1-1 0 0 0,-1 0 0 0 0,0 1 0 0 0,0-1 0 0 0,1 0 0 0 0,-1 0 0 0 0,0 0 0 0 0,0 0 0 0 0,0 0 1 0 0,2-2-1 0 0,-1 0 116 0 0,5-4-24 0 0,1-1 0 0 0,-1-1-1 0 0,0 1 1 0 0,-1-1 0 0 0,8-13-1 0 0,-12 18-205 0 0,1-1 1 0 0,-1 0-1 0 0,0 1 0 0 0,0-1 0 0 0,-1 0 0 0 0,1 0 0 0 0,-1 0 0 0 0,0 0 0 0 0,-1 0 0 0 0,1 0 0 0 0,-1 0 0 0 0,0 0 0 0 0,-1-7 0 0 0,1 11 0 0 0,0 0-1 0 0,-1 0 1 0 0,1 0 0 0 0,-1 0 0 0 0,1 1-1 0 0,0-1 1 0 0,-1 0 0 0 0,0 0 0 0 0,1 1-1 0 0,-1-1 1 0 0,1 0 0 0 0,-1 1 0 0 0,0-1 0 0 0,1 1-1 0 0,-1-1 1 0 0,0 1 0 0 0,0-1 0 0 0,0 1-1 0 0,1-1 1 0 0,-1 1 0 0 0,0 0 0 0 0,0-1-1 0 0,0 1 1 0 0,0 0 0 0 0,0 0 0 0 0,1 0 0 0 0,-1 0-1 0 0,0-1 1 0 0,0 1 0 0 0,0 1 0 0 0,0-1-1 0 0,0 0 1 0 0,0 0 0 0 0,0 0 0 0 0,0 0-1 0 0,1 1 1 0 0,-3-1 0 0 0,-1 2 257 0 0,-1-1 0 0 0,0 1 1 0 0,1-1-1 0 0,-1 1 0 0 0,-5 4 0 0 0,6-3-206 0 0,0 0-1 0 0,0 1 0 0 0,1-1 1 0 0,0 1-1 0 0,0-1 0 0 0,0 1 1 0 0,0 0-1 0 0,0 1 1 0 0,1-1-1 0 0,0 0 0 0 0,0 1 1 0 0,0-1-1 0 0,0 1 0 0 0,1-1 1 0 0,0 1-1 0 0,0 0 0 0 0,-1 9 1 0 0,1-1 125 0 0,0 0 1 0 0,1 1 0 0 0,0-1 0 0 0,1 0-1 0 0,5 19 1 0 0,-5-26-213 0 0,0-1 0 0 0,0 0 0 0 0,1 0 0 0 0,0 0 0 0 0,0 0 0 0 0,0 0 0 0 0,1-1 0 0 0,0 1 0 0 0,0 0 0 0 0,0-1 0 0 0,6 7 0 0 0,-7-10 0 0 0,0 1 0 0 0,0 0 0 0 0,0-1 0 0 0,0 0 0 0 0,0 0 0 0 0,0 1 0 0 0,1-1 0 0 0,-1 0 0 0 0,0-1 0 0 0,1 1 0 0 0,-1 0 0 0 0,0-1 0 0 0,1 1 0 0 0,-1-1 0 0 0,1 0 0 0 0,-1 0 0 0 0,1 0 0 0 0,-1 0 0 0 0,1 0 0 0 0,-1-1 0 0 0,1 1 0 0 0,-1-1 0 0 0,0 1 0 0 0,1-1 0 0 0,-1 0 0 0 0,0 0 0 0 0,3-2 0 0 0,1 0-128 0 0,-1 0 1 0 0,1 0-1 0 0,-1-1 1 0 0,0 0-1 0 0,0 0 0 0 0,0 0 1 0 0,-1-1-1 0 0,0 0 1 0 0,0 0-1 0 0,0 0 1 0 0,0 0-1 0 0,4-10 0 0 0,1-4-694 0 0,-1 0 0 0 0,9-31 0 0 0,-12 32-805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6.9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2527 0 0,'13'26'9779'0'0,"-1"-1"-3774"0"0,-5-9-3515 0 0,-1 0 1 0 0,8 34 0 0 0,60 380 2673 0 0,-36-190-3344 0 0,-25-161-1820 0 0,43 212 0 0 0,-51-270 0 0 0,9 34 0 0 0,1-2 0 0 0,30 69 0 0 0,-42-116 0 0 0,0-1 0 0 0,0 1 0 0 0,1-1 0 0 0,5 8 0 0 0,-9-13 2 0 0,1 1 1 0 0,-1 0-1 0 0,1-1 0 0 0,-1 1 1 0 0,1-1-1 0 0,-1 1 0 0 0,1-1 0 0 0,-1 1 1 0 0,1-1-1 0 0,0 1 0 0 0,-1-1 1 0 0,1 1-1 0 0,0-1 0 0 0,-1 0 1 0 0,1 1-1 0 0,0-1 0 0 0,0 0 1 0 0,-1 0-1 0 0,1 1 0 0 0,0-1 0 0 0,0 0 1 0 0,0 0-1 0 0,-1 0 0 0 0,2 0 1 0 0,5-7-177 0 0,-6 6 53 0 0,0-1-167 0 0,1-1 1 0 0,-1 1-1 0 0,0-1 1 0 0,0 1 0 0 0,0-1-1 0 0,0 1 1 0 0,0-1-1 0 0,0 0 1 0 0,-1 1 0 0 0,1-1-1 0 0,-1-3 1 0 0,-1-33-6627 0 0,1 32 4758 0 0,-3-29-6496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7.3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1 109 7199 0 0,'12'-11'1983'0'0,"2"2"0"0"0,-1 0 1 0 0,1 0-1 0 0,30-12 0 0 0,63-18 6112 0 0,-102 37-7955 0 0,1 0 141 0 0,0 0 0 0 0,0 1 0 0 0,0 0 0 0 0,0 0 0 0 0,0 0 0 0 0,1 1 0 0 0,8 0 0 0 0,-13 0-68 0 0,1 0 1 0 0,-1 1 0 0 0,0-1-1 0 0,1 1 1 0 0,-1 0 0 0 0,0-1-1 0 0,1 1 1 0 0,-1 0 0 0 0,0 0-1 0 0,0 0 1 0 0,0 1 0 0 0,0-1 0 0 0,0 0-1 0 0,0 1 1 0 0,0 0 0 0 0,0-1-1 0 0,-1 1 1 0 0,1 0 0 0 0,-1 0-1 0 0,1 0 1 0 0,-1 0 0 0 0,2 2-1 0 0,-3-2-198 0 0,1 0 0 0 0,-1 0 0 0 0,0 0-1 0 0,1 0 1 0 0,-1 0 0 0 0,0 0 0 0 0,0 0-1 0 0,0 0 1 0 0,0 0 0 0 0,-1 0 0 0 0,1 0 0 0 0,-1 0-1 0 0,1 0 1 0 0,-2 3 0 0 0,-12 27 18 0 0,13-30-33 0 0,-9 18 0 0 0,-73 134 0 0 0,71-135 0 0 0,-2 0 0 0 0,1-1 0 0 0,-2-1 0 0 0,0 0 0 0 0,-29 24 0 0 0,19-24 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7.6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1 8927 0 0,'3'11'792'0'0,"-1"0"-632"0"0,-1-1 2072 0 0,-1-1 416 0 0,0 0 80 0 0,0 0 24 0 0,-1 3-936 0 0,-1-1-184 0 0,-1 0-40 0 0,1 0-8 0 0,-1 0-784 0 0,-1 0-160 0 0,1 1-32 0 0,-1 0-8 0 0,0-3-376 0 0,1 1-80 0 0,-1-2-16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8.0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0 5815 0 0,'0'2'444'0'0,"0"4"-278"0"0,0 0 0 0 0,-1 1 0 0 0,-2 8 0 0 0,-15 38 6533 0 0,1-2 360 0 0,34-64-5633 0 0,1 0 0 0 0,31-15 0 0 0,-38 22-1366 0 0,0 0-1 0 0,1 1 0 0 0,22-6 1 0 0,-30 10-37 0 0,-1 0 0 0 0,0 1 0 0 0,1-1 0 0 0,-1 1-1 0 0,1 0 1 0 0,-1 0 0 0 0,1 0 0 0 0,-1 0 0 0 0,1 0 0 0 0,-1 1 0 0 0,1 0 0 0 0,-1 0 0 0 0,1 0 0 0 0,-1 0 0 0 0,0 0 0 0 0,0 1 0 0 0,1-1 0 0 0,4 5-1 0 0,-6-5 141 0 0,0 1-1 0 0,-1-1 1 0 0,1 1 0 0 0,-1 0-1 0 0,1-1 1 0 0,-1 1-1 0 0,0 0 1 0 0,1 0-1 0 0,-1 0 1 0 0,0 0-1 0 0,0 0 1 0 0,-1 0-1 0 0,1 1 1 0 0,0 2-1 0 0,0 0 201 0 0,0-1-1 0 0,-1 1 0 0 0,0-1 1 0 0,0 1-1 0 0,0-1 0 0 0,-2 9 1 0 0,-1-1 48 0 0,-1 1 0 0 0,0-2 0 0 0,0 1 0 0 0,-9 15 0 0 0,2-5-361 0 0,5-9-23 0 0,-13 21 1 0 0,-1-2-28 0 0,15-22 0 0 0,0 0 0 0 0,-12 15 0 0 0,14-22 1 0 0,-7 9 14 0 0,0 0 1 0 0,-20 16 0 0 0,28-26-29 0 0,-1 0-1 0 0,0 1 1 0 0,0-1 0 0 0,0 0-1 0 0,0-1 1 0 0,-1 1 0 0 0,1-1-1 0 0,0 1 1 0 0,-1-1 0 0 0,1 0-1 0 0,-1 0 1 0 0,1 0 0 0 0,-1-1-1 0 0,0 1 1 0 0,1-1 0 0 0,-1 0-1 0 0,-4 0 1 0 0,7 0-232 0 0,0-1 1 0 0,-1 1-1 0 0,1-1 1 0 0,-1 1-1 0 0,1-1 1 0 0,0 1-1 0 0,0-1 1 0 0,-1 0-1 0 0,1 1 0 0 0,0-1 1 0 0,0 0-1 0 0,-2-1 1 0 0,-3-10-8417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8.5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90 1 2615 0 0,'0'0'3128'0'0,"6"7"1276"0"0,-4-5-4046 0 0,-1 1 0 0 0,0-1 0 0 0,1 1 0 0 0,-1-1 0 0 0,0 1 0 0 0,-1-1 0 0 0,1 1 0 0 0,0 0 0 0 0,-1 0 0 0 0,1-1 0 0 0,-1 1 0 0 0,0 0 0 0 0,0 0 0 0 0,0-1 0 0 0,0 1 0 0 0,-1 0 0 0 0,1 0 0 0 0,-1 2 0 0 0,-1 1 158 0 0,0-1-1 0 0,0 1 1 0 0,-1-1 0 0 0,0 0 0 0 0,0 0 0 0 0,0 0 0 0 0,0 0-1 0 0,-5 4 1 0 0,4-4 309 0 0,0-1-1 0 0,0 1 0 0 0,1 1 1 0 0,-1-1-1 0 0,-3 10 1 0 0,17-15-748 0 0,7-1-77 0 0,0-1 0 0 0,32-8 0 0 0,-25 5 0 0 0,2-1-7 0 0,30-6-33 0 0,-50 12 37 0 0,0-1 0 0 0,0 1 0 0 0,0 0 0 0 0,0 0 0 0 0,0 1-1 0 0,0 0 1 0 0,6 1 0 0 0,-11-1 18 0 0,1-1 0 0 0,-1 0 0 0 0,0 1 0 0 0,0 0 0 0 0,1-1 0 0 0,-1 1 0 0 0,0 0 0 0 0,0-1-1 0 0,0 1 1 0 0,0 0 0 0 0,0 0 0 0 0,0 0 0 0 0,0 0 0 0 0,-1 0 0 0 0,1 0 0 0 0,0 0 0 0 0,0 0 0 0 0,-1 0 0 0 0,2 2 0 0 0,-1 0 63 0 0,-1-1 1 0 0,1 1-1 0 0,0 0 1 0 0,-1 0 0 0 0,0-1-1 0 0,1 1 1 0 0,-1 0-1 0 0,-1 5 1 0 0,0 3 298 0 0,-2 1 0 0 0,1-1 0 0 0,-7 16 0 0 0,8-24-302 0 0,-11 36 834 0 0,-2-1 0 0 0,-1-1-1 0 0,-23 38 1 0 0,35-69-909 0 0,0-1 1 0 0,-1 0-1 0 0,0 0 0 0 0,0 0 1 0 0,0-1-1 0 0,0 0 1 0 0,-1 1-1 0 0,-7 4 0 0 0,9-7-1 0 0,0-1 0 0 0,0 1 0 0 0,-1-1 0 0 0,1 0 0 0 0,0 1 0 0 0,-1-2 0 0 0,1 1 0 0 0,0 0 1 0 0,-1-1-1 0 0,1 1 0 0 0,-1-1 0 0 0,1 0 0 0 0,-1 0 0 0 0,1 0 0 0 0,-1-1 0 0 0,-4-1 0 0 0,-2 0-319 0 0,0-1 1 0 0,-17-7-1 0 0,21 7-234 0 0,0 1-1 0 0,1-1 1 0 0,-1-1-1 0 0,1 1 1 0 0,0-1-1 0 0,0 0 0 0 0,0 0 1 0 0,1 0-1 0 0,-9-10 1 0 0,12 12 349 0 0,-2-1-465 0 0,1-1 0 0 0,-1 0 0 0 0,1 1 1 0 0,0-1-1 0 0,0 0 0 0 0,-2-8 0 0 0,3 10 531 0 0,1 1 0 0 0,0-1 0 0 0,0 1 0 0 0,0-1 0 0 0,0 1 1 0 0,0-1-1 0 0,1 1 0 0 0,-1-1 0 0 0,0 1 0 0 0,1-1 0 0 0,-1 1 0 0 0,1-1 1 0 0,0 1-1 0 0,-1-1 0 0 0,1 1 0 0 0,0 0 0 0 0,0-1 0 0 0,0 1 0 0 0,0 0 1 0 0,0 0-1 0 0,0 0 0 0 0,0 0 0 0 0,2-2 0 0 0,2-1 45 0 0,0 0 1 0 0,0 1-1 0 0,0 0 0 0 0,0 0 0 0 0,1 0 0 0 0,10-4 0 0 0,38-8 774 0 0,-4 1 171 0 0,-29 6-797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8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 12607 0 0,'0'0'1500'0'0,"2"-1"-1360"0"0,64-17 2727 0 0,-63 17-2810 0 0,-1 0 1 0 0,0 1-1 0 0,0-1 1 0 0,0 1-1 0 0,1-1 1 0 0,-1 1-1 0 0,0 0 1 0 0,1 0-1 0 0,-1 0 1 0 0,0 0-1 0 0,0 1 1 0 0,1-1-1 0 0,-1 0 1 0 0,0 1-1 0 0,0 0 0 0 0,1-1 1 0 0,-1 1-1 0 0,0 0 1 0 0,0 0-1 0 0,0 0 1 0 0,0 0-1 0 0,0 1 1 0 0,3 2-1 0 0,-3-2-46 0 0,0 1 0 0 0,0-1-1 0 0,0 1 1 0 0,-1 0-1 0 0,1 0 1 0 0,-1-1 0 0 0,1 1-1 0 0,-1 0 1 0 0,0 1 0 0 0,0-1-1 0 0,0 0 1 0 0,-1 0-1 0 0,1 0 1 0 0,-1 1 0 0 0,0-1-1 0 0,0 4 1 0 0,-2 42 2024 0 0,-14 75 1 0 0,15-113-1951 0 0,-1-6 109 0 0,0 2-612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9.3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12119 0 0,'11'20'1192'0'0,"-2"1"0"0"0,0 0 0 0 0,-2 1 0 0 0,0 0-1 0 0,6 38 1 0 0,5 116 5596 0 0,-17-152-6671 0 0,0-22-81 0 0,0 21 485 0 0,1 1 1 0 0,7 28-1 0 0,-9-50-534 0 0,1 0-1 0 0,-1-1 0 0 0,1 1 1 0 0,0 0-1 0 0,-1-1 1 0 0,1 1-1 0 0,0-1 1 0 0,0 1-1 0 0,0-1 1 0 0,0 0-1 0 0,2 3 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9.7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 78 6391 0 0,'14'-6'174'0'0,"10"-3"2493"0"0,-2-1 1 0 0,1-2-1 0 0,-1 0 0 0 0,21-16 1 0 0,-42 28-2677 0 0,-4 14-9876 0 0,-1-5 7961 0 0,-1 0 37 0 0,-9 16 0 0 0,-32 36 2250 0 0,26-37 510 0 0,-49 58 5414 0 0,18-23 1935 0 0,45-50-8112 0 0,5 1 8341 0 0,14-12-6761 0 0,6-4-916 0 0,-1-2 1 0 0,31-15-1 0 0,-2-1-645 0 0,-27 15-126 0 0,-1-1 0 0 0,37-26 0 0 0,-54 35-15 0 0,27-23-1760 0 0,-27 23 1614 0 0,-1-1 0 0 0,0 1 0 0 0,1-1 0 0 0,-1 0 0 0 0,0 1 0 0 0,0-1 0 0 0,0 0-1 0 0,0 0 1 0 0,0 0 0 0 0,0 1 0 0 0,0-1 0 0 0,-1 0 0 0 0,1 0 0 0 0,-1 0 0 0 0,1-3 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0.8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26 189 13391 0 0,'-7'-8'-381'0'0,"6"6"1051"0"0,-1 0-1 0 0,1 0 1 0 0,-1 0 0 0 0,1 0 0 0 0,-1 0-1 0 0,1 0 1 0 0,0 0 0 0 0,-1-4 0 0 0,2 5-282 0 0,0 0 1 0 0,0-1 0 0 0,0 1 0 0 0,0 0 0 0 0,0-1-1 0 0,0 1 1 0 0,0 0 0 0 0,1-1 0 0 0,-1 1-1 0 0,0 0 1 0 0,1-1 0 0 0,0 1 0 0 0,-1 0 0 0 0,1 0-1 0 0,-1 0 1 0 0,1-1 0 0 0,0 1 0 0 0,1-2-1 0 0,5-4 315 0 0,-1 0-1 0 0,1 0 0 0 0,0 0 0 0 0,1 1 0 0 0,0 0 0 0 0,13-8 1 0 0,2 1-12 0 0,31-12 0 0 0,50-12-646 0 0,-99 34-132 0 0,-4 3-363 0 0,-1 1-236 0 0,1 0 1 0 0,-1 0-1 0 0,0 0 1 0 0,0 1-1 0 0,0-1 1 0 0,0 0-1 0 0,0 0 1 0 0,0 0-1 0 0,0 0 1 0 0,0 1 0 0 0,-1 1-1 0 0</inkml:trace>
  <inkml:trace contextRef="#ctx0" brushRef="#br0" timeOffset="1">10 336 7567 0 0,'-10'8'18811'0'0,"32"-17"-14377"0"0,13-8-2502 0 0,5-4-1913 0 0,48-17-17 0 0,175-51 0 0 0,-233 80-397 0 0,-14 4-1004 0 0,28-5 0 0 0,-40 9 950 0 0,0 1 1 0 0,0 0-1 0 0,0 0 0 0 0,0 0 0 0 0,0 0 0 0 0,0 0 0 0 0,0 1 0 0 0,0 0 1 0 0,0-1-1 0 0,-1 2 0 0 0,1-1 0 0 0,6 3 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10.1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167 0 3599 0 0,'1'21'477'0'0,"27"301"22857"0"0,-27-319-23081 0 0,-1 0 0 0 0,1 0-1 0 0,0 0 1 0 0,0 0 0 0 0,0 0 0 0 0,0 0 0 0 0,0 0 0 0 0,1-1 0 0 0,-1 1 0 0 0,1 0-1 0 0,2 2 1 0 0,-3-4-186 0 0,-1-1-1 0 0,1 1 0 0 0,0 0 1 0 0,0-1-1 0 0,0 1 1 0 0,0-1-1 0 0,0 1 0 0 0,0-1 1 0 0,-1 1-1 0 0,1-1 0 0 0,0 0 1 0 0,0 1-1 0 0,0-1 0 0 0,0 0 1 0 0,0 0-1 0 0,1 0 1 0 0,-1 0-1 0 0,0 0 0 0 0,0 0 1 0 0,0 0-1 0 0,0 0 0 0 0,0 0 1 0 0,0-1-1 0 0,0 1 0 0 0,0 0 1 0 0,0 0-1 0 0,0-1 0 0 0,0 1 1 0 0,-1-1-1 0 0,1 1 1 0 0,0-1-1 0 0,0 1 0 0 0,0-1 1 0 0,1-1-1 0 0,4-3-305 0 0,0 0 0 0 0,-1 0 0 0 0,1-1 0 0 0,-1 0 0 0 0,0 0 0 0 0,-1 0 0 0 0,0 0 0 0 0,0-1 0 0 0,6-13 0 0 0,-8 15 13 0 0,0 0 0 0 0,0 0-1 0 0,0 0 1 0 0,-1 0 0 0 0,0-1-1 0 0,0 1 1 0 0,0 0-1 0 0,-1-1 1 0 0,0 1 0 0 0,0-1-1 0 0,0 1 1 0 0,0 0 0 0 0,-1-1-1 0 0,-2-6 1 0 0</inkml:trace>
  <inkml:trace contextRef="#ctx0" brushRef="#br0" timeOffset="1">214 237 3423 0 0,'-44'72'3173'0'0,"-15"22"7142"0"0,49-81-9229 0 0,0 0 1 0 0,-1 0-1 0 0,-1-1 1 0 0,-20 17-1 0 0,31-28-1066 0 0,0 0 0 0 0,-1 0 1 0 0,1-1-1 0 0,-1 1 0 0 0,1 0 0 0 0,0 0 0 0 0,-1-1 0 0 0,1 1 1 0 0,-1-1-1 0 0,0 1 0 0 0,1-1 0 0 0,-1 0 0 0 0,1 1 0 0 0,-3-1 1 0 0,3 0-71 0 0,0 0 0 0 0,1-1 0 0 0,-1 1 1 0 0,1 0-1 0 0,-1 0 0 0 0,1-1 0 0 0,-1 1 0 0 0,0 0 1 0 0,1-1-1 0 0,-1 1 0 0 0,1-1 0 0 0,0 1 0 0 0,-1-1 1 0 0,1 1-1 0 0,-1-1 0 0 0,1 1 0 0 0,0-1 1 0 0,-1 1-1 0 0,1-1 0 0 0,0 1 0 0 0,-1-1 0 0 0,1 1 1 0 0,0-1-1 0 0,0 0 0 0 0,0 1 0 0 0,0-1 0 0 0,-1 0 1 0 0,1 1-1 0 0,0-1 0 0 0,0 0 0 0 0,0 1 1 0 0,0-1-1 0 0,0 1 0 0 0,1-1 0 0 0,-1 0 0 0 0,0 1 1 0 0,0-2-1 0 0,1-3-379 0 0,1 0-1 0 0,-1 0 1 0 0,1 0 0 0 0,0 1-1 0 0,0-1 1 0 0,0 0 0 0 0,1 1 0 0 0,-1 0-1 0 0,1-1 1 0 0,0 1 0 0 0,1 0 0 0 0,-1 1-1 0 0,1-1 1 0 0,-1 0 0 0 0,1 1 0 0 0,4-3-1 0 0,2-1 27 0 0,-1 1 0 0 0,1 0 0 0 0,0 0 0 0 0,0 1 0 0 0,1 0 0 0 0,12-3 0 0 0,-4 3 1271 0 0,-1 1-1 0 0,1 1 1 0 0,0 1-1 0 0,0 0 1 0 0,0 1-1 0 0,0 1 1 0 0,24 4-1 0 0,131 30 10706 0 0,-55-9-7954 0 0,-107-23-4147 0 0,0 0 1 0 0,-1-2-1 0 0,14 0 0 0 0,-17 0-625 0 0,0-1 0 0 0,0 0 1 0 0,-1-1-1 0 0,1 0 0 0 0,13-5 0 0 0,1-3-9043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4.2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4306 4319 0 0,'0'0'332'0'0,"1"-1"-220"0"0,2 0-89 0 0,-1-1-1 0 0,-1 0 0 0 0,1 1 0 0 0,0-1 0 0 0,0 0 0 0 0,-1 0 1 0 0,1 1-1 0 0,0-2 0 0 0,-1 1 0 0 0,0 0 0 0 0,2-3 1 0 0,12-31 1163 0 0,-9 22-537 0 0,3-7 247 0 0,-4 7-43 0 0,1 1 0 0 0,0-1 0 0 0,1 2 0 0 0,0-1 0 0 0,12-14 0 0 0,-9 14-145 0 0,33-39 1947 0 0,55-51 0 0 0,-60 66-1826 0 0,24-21 120 0 0,-2 7-426 0 0,66-51 246 0 0,-85 72-523 0 0,-16 10-22 0 0,1 1 1 0 0,0 2-1 0 0,2 1 0 0 0,36-16 0 0 0,68-16 317 0 0,27-7 248 0 0,-48 19-429 0 0,-82 26-249 0 0,177-58 518 0 0,-155 54-520 0 0,1 2 0 0 0,58-6 0 0 0,96-11 652 0 0,122-12 442 0 0,2 22-27 0 0,37 9-540 0 0,-356 10-584 0 0,157-7 733 0 0,302-51-1 0 0,-195 29-553 0 0,-96 14-91 0 0,14-10 71 0 0,-1-9-1 0 0,190-59 1 0 0,-226 48-108 0 0,224-78-82 0 0,-30-27 127 0 0,-293 122-146 0 0,65-43 1 0 0,27-14-4 0 0,-20 23 1 0 0,80-40 0 0 0,84-75 0 0 0,-254 153 0 0 0,124-91 0 0 0,-84 57 0 0 0,101-55 0 0 0,-56 48 0 0 0,218-130 0 0 0,-203 102 0 0 0,5 6 0 0 0,163-72 0 0 0,40 19 0 0 0,34-10 0 0 0,-169 64 0 0 0,-111 46 0 0 0,234-83 0 0 0,365-51 0 0 0,-678 169 0 0 0,441-128 0 0 0,-428 121 0 0 0,13-3-229 0 0,-1-3 0 0 0,59-31 1 0 0,-81 35 26 0 0,0-1 1 0 0,-2-1 0 0 0,1-1-1 0 0,-2-2 1 0 0,30-30-1 0 0,-20 14-2360 0 0,-2-3-4262 0 0,5-6-2439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6.2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9 3247 0 0,'-5'-2'48'0'0,"-11"-4"137"0"0,16 6-182 0 0,-1 0-1 0 0,1 0 1 0 0,0 0 0 0 0,-1 1 0 0 0,1-1 0 0 0,0 0-1 0 0,-1 0 1 0 0,1 0 0 0 0,0 1 0 0 0,-1-1 0 0 0,1 0-1 0 0,0 1 1 0 0,0-1 0 0 0,-1 0 0 0 0,1 1 0 0 0,0-1-1 0 0,0 0 1 0 0,0 1 0 0 0,0-1 0 0 0,-1 0 0 0 0,1 1-1 0 0,0-1 1 0 0,0 1 0 0 0,0-1 0 0 0,0 0-1 0 0,0 1 1 0 0,0-1 0 0 0,0 1 0 0 0,0-1 0 0 0,0 0-1 0 0,0 1 1 0 0,0-1 0 0 0,0 1 0 0 0,0-1 0 0 0,0 0-1 0 0,1 1 1 0 0,-1-1 0 0 0,0 1 0 0 0,4 78 1675 0 0,-10 39 5514 0 0,1-37-3041 0 0,5-72-3824 0 0,0 0 0 0 0,1 0 0 0 0,0 0-1 0 0,0 0 1 0 0,4 13 0 0 0,-5-21-357 0 0,2 0-458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6.6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5471 0 0,'0'0'416'0'0,"2"0"-272"0"0,0 1-135 0 0,14 0 818 0 0,0 2-1 0 0,18 5 1 0 0,-29-7-323 0 0,-1 1-1 0 0,1 0 1 0 0,-1 0 0 0 0,1 0-1 0 0,-1 0 1 0 0,0 1 0 0 0,0 0 0 0 0,0 0-1 0 0,-1 0 1 0 0,1 0 0 0 0,5 7 0 0 0,-7-8-280 0 0,-1 0 1 0 0,0 1-1 0 0,0-1 1 0 0,0 1 0 0 0,0 0-1 0 0,0-1 1 0 0,0 1-1 0 0,-1 0 1 0 0,1-1-1 0 0,-1 5 1 0 0,0 25 914 0 0,-3-17-639 0 0,0 0 1 0 0,-1 0-1 0 0,-1-1 1 0 0,-1 1-1 0 0,-11 20 1 0 0,14-29-400 0 0,2-3-79 0 0,-19 34 305 0 0,19-34-306 0 0,-1 0 1 0 0,-1 0 0 0 0,1 0 0 0 0,0 0 0 0 0,-1 0 0 0 0,1-1-1 0 0,-1 1 1 0 0,-5 3 0 0 0,8-6-46 0 0,-1 0 0 0 0,1 0 0 0 0,0 0 0 0 0,0 1 0 0 0,0-1 0 0 0,-1 0 0 0 0,1 0-1 0 0,0 0 1 0 0,0 0 0 0 0,-1 0 0 0 0,1 0 0 0 0,0 0 0 0 0,0 0 0 0 0,0 0 0 0 0,-1 0 0 0 0,1 0 0 0 0,0 0 0 0 0,0 0 0 0 0,-1 0-1 0 0,1-1 1 0 0,0 1 0 0 0,0 0 0 0 0,0 0 0 0 0,-1 0 0 0 0,1 0 0 0 0,0 0 0 0 0,0 0 0 0 0,0 0 0 0 0,-1-1 0 0 0,1 1 0 0 0,0 0-1 0 0,0 0 1 0 0,0-1 0 0 0,-5-9-2051 0 0,1-12-3564 0 0,3 11-116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7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5671 0 0,'0'0'436'0'0,"5"7"336"0"0,0 0-90 0 0,0 1-1 0 0,0-1 1 0 0,-1 1-1 0 0,0 0 1 0 0,-1 1-1 0 0,0-1 0 0 0,0 1 1 0 0,-1-1-1 0 0,0 1 1 0 0,1 10-1 0 0,0 15 958 0 0,-1 46 0 0 0,-2-60-1231 0 0,-9 111 1597 0 0,3-61-936 0 0,6-70-1010 0 0,-1 1 0 0 0,1-1 0 0 0,0 0 0 0 0,0 1 0 0 0,0-1-1 0 0,0 1 1 0 0,0-1 0 0 0,0 0 0 0 0,0 1 0 0 0,0-1 0 0 0,0 1 0 0 0,0-1 0 0 0,0 1-1 0 0,0-1 1 0 0,0 0 0 0 0,0 1 0 0 0,0-1 0 0 0,0 1 0 0 0,0-1 0 0 0,0 0 0 0 0,1 1 0 0 0,-1-1-1 0 0,0 1 1 0 0,0-1 0 0 0,1 0 0 0 0,-1 1 0 0 0,0-1 0 0 0,0 0 0 0 0,1 1 0 0 0,7-10 347 0 0,7-23-275 0 0,-2-11 108 0 0,21-65-649 0 0,-22 122 566 0 0,-4 18 406 0 0,-5-20 65 0 0,10 24-1 0 0,-13-35-621 0 0,0-1 0 0 0,0 0-1 0 0,0 1 1 0 0,0-1 0 0 0,0 1 0 0 0,0-1-1 0 0,0 0 1 0 0,0 1 0 0 0,1-1 0 0 0,-1 0 0 0 0,0 1-1 0 0,0-1 1 0 0,0 1 0 0 0,1-1 0 0 0,-1 0-1 0 0,0 0 1 0 0,0 1 0 0 0,1-1 0 0 0,-1 0-1 0 0,0 1 1 0 0,1-1 0 0 0,-1 0 0 0 0,0 0-1 0 0,1 0 1 0 0,-1 1 0 0 0,1-1 0 0 0,-1 0 0 0 0,0 0-1 0 0,1 0 1 0 0,0 0-41 0 0,0 1-498 0 0,12-2-1952 0 0,-5-2 747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7.4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2015 0 0,'0'4'11198'0'0,"6"8"-9784"0"0,-4-7 74 0 0,19 53 3966 0 0,-13-41-4439 0 0,12 22 0 0 0,-20-38-1010 0 0,1 0 1 0 0,-1 0-1 0 0,1 0 0 0 0,0-1 0 0 0,-1 1 0 0 0,1 0 1 0 0,-1 0-1 0 0,1 0 0 0 0,0 0 0 0 0,0-1 1 0 0,0 1-1 0 0,-1 0 0 0 0,1-1 0 0 0,0 1 0 0 0,0-1 1 0 0,0 1-1 0 0,0-1 0 0 0,0 1 0 0 0,2 0 1 0 0,-1 0-74 0 0,0-1-441 0 0,13-1-6936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7.8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0 5383 0 0,'-1'16'576'0'0,"-5"52"1235"0"0,-10 33 5131 0 0,9-70-4655 0 0,-1-1 1 0 0,-1 1-1 0 0,-20 40 1 0 0,19-51-1577 0 0,-7 18 628 0 0,-2-1 1 0 0,-31 46-1 0 0,46-79-1273 0 0,3-6-1621 0 0,3-10-5808 0 0,3-1-1129 0 0</inkml:trace>
  <inkml:trace contextRef="#ctx0" brushRef="#br0" timeOffset="1">335 8 10047 0 0,'0'0'776'0'0,"0"2"-509"0"0,2 3 826 0 0,0 0 0 0 0,0-1 1 0 0,0 1-1 0 0,0 0 0 0 0,1-1 0 0 0,0 0 1 0 0,0 1-1 0 0,0-1 0 0 0,4 4 0 0 0,-1-3-331 0 0,0 1 0 0 0,12 8 0 0 0,-16-13-621 0 0,0 1 0 0 0,0-1 0 0 0,0 1 0 0 0,-1 0 0 0 0,1 0 0 0 0,-1-1-1 0 0,1 1 1 0 0,-1 0 0 0 0,0 0 0 0 0,1 1 0 0 0,-1-1 0 0 0,0 0 0 0 0,-1 0-1 0 0,1 0 1 0 0,0 1 0 0 0,-1-1 0 0 0,1 0 0 0 0,-1 1 0 0 0,1 3 0 0 0,-1-1 172 0 0,0-1 1 0 0,-1 1-1 0 0,1 0 1 0 0,-1 0-1 0 0,0 0 1 0 0,0-1-1 0 0,0 1 1 0 0,-3 5-1 0 0,3-7-160 0 0,0-1 0 0 0,0 1 0 0 0,-1-1-1 0 0,1 1 1 0 0,-1-1 0 0 0,1 1 0 0 0,-1-1 0 0 0,0 0-1 0 0,0 0 1 0 0,0 0 0 0 0,0 0 0 0 0,-1-1 0 0 0,-2 3 0 0 0,4-3-200 0 0,0-1 0 0 0,0 1 0 0 0,-1-1 0 0 0,1 0 0 0 0,0 1 0 0 0,0-1 0 0 0,-1 0 0 0 0,1 0 0 0 0,0 0 0 0 0,0 0 0 0 0,-1 0 0 0 0,1 0 0 0 0,0 0 0 0 0,0 0 0 0 0,-1 0 0 0 0,1-1 1 0 0,0 1-1 0 0,0 0 0 0 0,0-1 0 0 0,-1 1 0 0 0,1-1 0 0 0,0 1 0 0 0,0-1 0 0 0,0 0 0 0 0,0 0 0 0 0,0 1 0 0 0,0-1 0 0 0,0 0 0 0 0,0 0 0 0 0,1 0 0 0 0,-2-1 0 0 0,-3-9-3302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8.1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0 208 10735 0 0,'3'12'1279'0'0,"-1"0"1"0"0,0 0-1 0 0,0 0 0 0 0,-1 22 0 0 0,3 19 3797 0 0,-4-52-4193 0 0,1-2-1820 0 0,0 0 410 0 0,0 0 0 0 0,0-1 0 0 0,0 1-1 0 0,0 0 1 0 0,0-1 0 0 0,0 1 0 0 0,0 0-1 0 0,0-3 1 0 0,0 2-1452 0 0,6-10-4667 0 0</inkml:trace>
  <inkml:trace contextRef="#ctx0" brushRef="#br0" timeOffset="1">86 0 5007 0 0,'0'0'752'0'0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8.5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6159 0 0,'1'10'905'0'0,"-1"1"0"0"0,0 13-1 0 0,-1-15 1708 0 0,1 0 0 0 0,0 1 0 0 0,3 12 0 0 0,4 27 5545 0 0,-6-49-8030 0 0,1 0 0 0 0,0 0 0 0 0,0 0 0 0 0,-1 1 0 0 0,1-1 1 0 0,-1 1-1 0 0,1-1 0 0 0,0 1 0 0 0,1 1 0 0 0,-1-1-112 0 0,0 0-1 0 0,0-1 0 0 0,0 1 0 0 0,0 0 1 0 0,0-1-1 0 0,0 1 0 0 0,0-1 1 0 0,0 0-1 0 0,0 0 0 0 0,0 0 1 0 0,0 0-1 0 0,0 0 0 0 0,0 0 0 0 0,0 0 1 0 0,0-1-1 0 0,3 0 0 0 0,27-9-2291 0 0,-11 1-6203 0 0,-11 3 604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8.8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1 6271 0 0,'-1'2'385'0'0,"-3"2"-91"0"0,-2 1 62 0 0,5-4 479 0 0,0 0 1 0 0,-1 0-1 0 0,1 1 0 0 0,0-1 1 0 0,-1 0-1 0 0,1 1 0 0 0,0-1 1 0 0,0 1-1 0 0,0-1 0 0 0,0 1 1 0 0,1-1-1 0 0,-1 1 0 0 0,0 0 0 0 0,1 0 1 0 0,-1-1-1 0 0,1 1 0 0 0,-1 0 1 0 0,1 0-1 0 0,0 2 0 0 0,0-2-611 0 0,0 0 1 0 0,1 0-1 0 0,-1 0 0 0 0,1 0 0 0 0,-1 0 0 0 0,1 0 0 0 0,0 0 0 0 0,0-1 0 0 0,0 1 1 0 0,0 0-1 0 0,2 2 0 0 0,90 132 4308 0 0,-92-135-4354 0 0,2 16 452 0 0,-4-15-611 0 0,0 1 0 0 0,0-1-1 0 0,0 0 1 0 0,0 0 0 0 0,0 0 0 0 0,-1 0 0 0 0,1 0 0 0 0,0-1 0 0 0,-1 1 0 0 0,0 0 0 0 0,1-1 0 0 0,-1 1 0 0 0,0-1 0 0 0,0 1 0 0 0,0-1 0 0 0,0 0 0 0 0,0 0 0 0 0,0 0 0 0 0,0 0-1 0 0,0 0 1 0 0,-4 1 0 0 0,0-1 20 0 0,0 1-1 0 0,0-1 1 0 0,0 0 0 0 0,0 0-1 0 0,0-1 1 0 0,0 0-1 0 0,-9 0 1 0 0,-14-6-2085 0 0,20 4-275 0 0,0 0 0 0 0,-1 1 1 0 0,-17-1-1 0 0</inkml:trace>
  <inkml:trace contextRef="#ctx0" brushRef="#br0" timeOffset="1">487 26 10191 0 0,'0'0'1088'0'0</inkml:trace>
  <inkml:trace contextRef="#ctx0" brushRef="#br0" timeOffset="2">611 231 13015 0 0,'0'0'1152'0'0,"1"8"-920"0"0,0 1-232 0 0,1-3 4752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1.4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14999 0 0,'20'29'1385'0'0,"8"8"1002"0"0,-17-25 390 0 0,-2 0-1 0 0,10 15 1 0 0,13 30 806 0 0,0 16-2405 0 0,-13-25-501 0 0,-18-44-581 0 0,18 52 31 0 0,-14-37-382 0 0,2-1 0 0 0,0 1 1 0 0,17 32-1 0 0,-21-48-399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1.2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5 5351 0 0,'-1'-5'2599'0'0,"2"21"-80"0"0,-14 75 3322 0 0,-21 69-1808 0 0,32-151-3377 0 0,1 0 0 0 0,-1 0 0 0 0,1 10 0 0 0,12-30 234 0 0,-4 4-693 0 0,10-20-131 0 0,-1-1 1 0 0,16-42 0 0 0,5-9-226 0 0,-22 46 174 0 0,-14 31 171 0 0,5 22 702 0 0,10 72 1416 0 0,-15-90-2372 0 0,-1-1-1 0 0,1 1 0 0 0,0-1 1 0 0,0 0-1 0 0,-1 1 0 0 0,1-1 0 0 0,0 0 1 0 0,0 0-1 0 0,0 0 0 0 0,1 1 0 0 0,-1-1 1 0 0,0 0-1 0 0,0-1 0 0 0,1 1 1 0 0,-1 0-1 0 0,0 0 0 0 0,1 0 0 0 0,-1-1 1 0 0,1 1-1 0 0,-1-1 0 0 0,1 1 0 0 0,1-1 1 0 0,-2 1-30 0 0,15-3-3825 0 0,-13 1 2602 0 0,6-2-4004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1.8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42 170 6415 0 0,'0'0'1983'0'0,"15"-4"2433"0"0,-9 1-3918 0 0,0-1 0 0 0,-1 1 1 0 0,0-1-1 0 0,1-1 0 0 0,-2 1 0 0 0,1-1 1 0 0,0 0-1 0 0,-1 0 0 0 0,0 0 0 0 0,6-12 1 0 0,-3 5-328 0 0,-1-1 1 0 0,0 0-1 0 0,-1 0 1 0 0,4-15 0 0 0,-9 27-154 0 0,1 1 0 0 0,-1-1 0 0 0,0 0 0 0 0,0 1 0 0 0,0-1 0 0 0,1 0 1 0 0,-1 1-1 0 0,0-1 0 0 0,0 0 0 0 0,0 0 0 0 0,0 1 0 0 0,0-1 0 0 0,0 0 1 0 0,-1 0-1 0 0,1 1 0 0 0,0-1 0 0 0,0 0 0 0 0,0 1 0 0 0,-1-1 1 0 0,1 0-1 0 0,0 1 0 0 0,-1-1 0 0 0,1 1 0 0 0,0-1 0 0 0,-1 0 0 0 0,1 1 1 0 0,-1-1-1 0 0,1 1 0 0 0,-2-1 0 0 0,1 0 25 0 0,-1 0 1 0 0,1 1-1 0 0,-1 0 1 0 0,1-1-1 0 0,-1 1 1 0 0,1 0-1 0 0,-1-1 1 0 0,1 1-1 0 0,-1 0 0 0 0,0 0 1 0 0,1 0-1 0 0,-3 1 1 0 0,-4 0 164 0 0,1 0 1 0 0,0 1-1 0 0,1 0 1 0 0,-1 1-1 0 0,-7 3 1 0 0,8-3-50 0 0,0 1 0 0 0,1 0 0 0 0,0 1 0 0 0,0-1 1 0 0,0 1-1 0 0,0 0 0 0 0,1 0 0 0 0,0 0 1 0 0,-6 10-1 0 0,8-11-34 0 0,-1 0 1 0 0,1 0 0 0 0,0 0 0 0 0,0 1 0 0 0,0-1-1 0 0,1 1 1 0 0,0-1 0 0 0,-1 1 0 0 0,2-1-1 0 0,-1 1 1 0 0,0 0 0 0 0,1-1 0 0 0,0 1-1 0 0,1 8 1 0 0,-1-11-77 0 0,0 0-1 0 0,1 0 0 0 0,-1 0 1 0 0,1-1-1 0 0,0 1 1 0 0,0 0-1 0 0,-1 0 0 0 0,1 0 1 0 0,0-1-1 0 0,0 1 1 0 0,1 0-1 0 0,-1-1 0 0 0,0 1 1 0 0,0-1-1 0 0,1 1 1 0 0,-1-1-1 0 0,1 0 1 0 0,-1 0-1 0 0,1 1 0 0 0,0-1 1 0 0,-1 0-1 0 0,1-1 1 0 0,0 1-1 0 0,0 0 0 0 0,0 0 1 0 0,0-1-1 0 0,3 1 1 0 0,-2 0-231 0 0,0-1 1 0 0,-1 0-1 0 0,1-1 1 0 0,0 1-1 0 0,0 0 1 0 0,0-1 0 0 0,-1 0-1 0 0,1 1 1 0 0,0-1-1 0 0,0 0 1 0 0,-1-1-1 0 0,1 1 1 0 0,-1 0-1 0 0,1-1 1 0 0,-1 1 0 0 0,0-1-1 0 0,0 0 1 0 0,4-3-1 0 0,5-8-2772 0 0,-1 0-1 0 0,0-1 0 0 0,-1 0 1 0 0,13-25-1 0 0,-1 2 1490 0 0,-21 35 1569 0 0,3-7 8290 0 0,-3 23-6363 0 0,-1-2-183 0 0,3 24-1 0 0,-2-33-1624 0 0,0-1 0 0 0,1 1 0 0 0,-1-1 0 0 0,1 1 0 0 0,0-1 0 0 0,0 1 0 0 0,0-1 0 0 0,0 0 0 0 0,0 0 0 0 0,0 1 1 0 0,0-1-1 0 0,1 0 0 0 0,-1 0 0 0 0,1 0 0 0 0,3 3 0 0 0,-4-5-181 0 0,0 1 0 0 0,0-1 0 0 0,0 1 0 0 0,0-1 0 0 0,0 0 0 0 0,0 1 0 0 0,1-1 0 0 0,-1 0 0 0 0,0 0 0 0 0,0 0 0 0 0,0 0 0 0 0,0 0 0 0 0,0 0 0 0 0,1 0 0 0 0,-1-1 1 0 0,0 1-1 0 0,0 0 0 0 0,0-1 0 0 0,0 1 0 0 0,0 0 0 0 0,0-1 0 0 0,0 1 0 0 0,0-1 0 0 0,0 0 0 0 0,0 1 0 0 0,0-1 0 0 0,0 0 0 0 0,0 0 0 0 0,1-1 0 0 0,5-4 45 0 0,-1-1-1 0 0,10-12 0 0 0,-12 14-93 0 0,12-12-256 0 0,-3 33 406 0 0,-11-13-69 0 0,0 0-1 0 0,1 0 1 0 0,-1-1-1 0 0,1 1 1 0 0,-1 0-1 0 0,1-1 1 0 0,0 0-1 0 0,5 3 1 0 0,-7-4-27 0 0,1 0 0 0 0,0-1 1 0 0,-1 1-1 0 0,1-1 0 0 0,0 0 1 0 0,-1 1-1 0 0,1-1 0 0 0,0 0 1 0 0,0 0-1 0 0,-1 0 0 0 0,1 0 1 0 0,0 0-1 0 0,0-1 1 0 0,-1 1-1 0 0,1 0 0 0 0,0-1 1 0 0,-1 1-1 0 0,1-1 0 0 0,-1 0 1 0 0,3-1-1 0 0,2-1-3 0 0,0 0 1 0 0,-1 0-1 0 0,0-1 0 0 0,1 0 0 0 0,-1 0 0 0 0,-1 0 1 0 0,1-1-1 0 0,0 1 0 0 0,-1-1 0 0 0,0 0 1 0 0,-1-1-1 0 0,1 1 0 0 0,-1-1 0 0 0,0 1 1 0 0,0-1-1 0 0,3-10 0 0 0,-5 6-2563 0 0,-3 0-3927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2.1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0 10879 0 0,'0'2'839'0'0,"-23"195"6885"0"0,-16 98-599 0 0,36-279-6821 0 0,-32 178 2909 0 0,17 2-1086 0 0,18-195-2156 0 0,1 46-767 0 0,-1-45 637 0 0,1 0 0 0 0,-1 0-1 0 0,0 1 1 0 0,1-1-1 0 0,-1 0 1 0 0,1 0 0 0 0,0 0-1 0 0,-1 0 1 0 0,1 0-1 0 0,0 0 1 0 0,0 0 0 0 0,0 0-1 0 0,1-1 1 0 0,-1 1-1 0 0,0 0 1 0 0,1-1 0 0 0,-1 1-1 0 0,3 1 1 0 0,-4-3 12 0 0,1 1 1 0 0,0-1-1 0 0,-1 0 0 0 0,1 0 1 0 0,-1 0-1 0 0,1 0 1 0 0,0 1-1 0 0,-1-1 0 0 0,1 0 1 0 0,0 0-1 0 0,-1 0 1 0 0,1 0-1 0 0,0 0 0 0 0,-1-1 1 0 0,1 1-1 0 0,0 0 1 0 0,-1 0-1 0 0,1 0 0 0 0,0 0 1 0 0,-1-1-1 0 0,1 1 1 0 0,-1 0-1 0 0,1-1 0 0 0,0 1 1 0 0,0-1-1 0 0,11-12-6352 0 0,-2-4-1309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2.5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42 3423 0 0,'0'0'264'0'0,"1"-1"-170"0"0,2-3 251 0 0,-1 1-1 0 0,1-1 1 0 0,0 1 0 0 0,0 0 0 0 0,0 0-1 0 0,1 0 1 0 0,4-3 0 0 0,-5 5 455 0 0,-1-1 0 0 0,1 1 1 0 0,0-1-1 0 0,0 1 0 0 0,0 0 1 0 0,0 0-1 0 0,-1 0 0 0 0,2 1 0 0 0,-1-1 1 0 0,6 0-1 0 0,-7 1 293 0 0,0 1-254 0 0,2-1-554 0 0,-1 1 0 0 0,0-1-1 0 0,1 1 1 0 0,-1 0 0 0 0,0 0 0 0 0,0 0 0 0 0,0 0-1 0 0,0 1 1 0 0,0 0 0 0 0,5 3 0 0 0,-6-4-153 0 0,-1 0 0 0 0,0 0 0 0 0,0 0 0 0 0,1 1 0 0 0,-1-1 0 0 0,0 0 0 0 0,-1 1 0 0 0,1-1 0 0 0,0 0 0 0 0,0 1 0 0 0,0-1 0 0 0,-1 1 0 0 0,1-1 0 0 0,-1 1 0 0 0,1 0 0 0 0,-1-1 0 0 0,0 1 0 0 0,0 0 0 0 0,1-1 0 0 0,-1 1 0 0 0,0 0 0 0 0,-1-1 0 0 0,1 1 0 0 0,0 0 0 0 0,-1 2 0 0 0,-4 12 357 0 0,0-1 0 0 0,-1 0 0 0 0,-1 0 0 0 0,0-1 0 0 0,-1 0 0 0 0,-1 0 0 0 0,0 0 0 0 0,-19 20 0 0 0,8-15-1051 0 0,19-18 146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2.9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69 2039 0 0,'-4'15'5623'0'0,"-8"23"4038"0"0,11-33-9006 0 0,0-1 1 0 0,1 0 0 0 0,0 0-1 0 0,-1 0 1 0 0,1 1-1 0 0,1-1 1 0 0,-1 0-1 0 0,0 0 1 0 0,1 1 0 0 0,0-1-1 0 0,2 7 1 0 0,-2-10 6 0 0,5 3 239 0 0,-6-4-876 0 0,0 1 1 0 0,0-1-1 0 0,1 1 0 0 0,-1-1 0 0 0,0 0 1 0 0,1 1-1 0 0,-1-1 0 0 0,0 0 0 0 0,1 0 1 0 0,-1 1-1 0 0,1-1 0 0 0,-1 0 1 0 0,0 0-1 0 0,1 1 0 0 0,-1-1 0 0 0,1 0 1 0 0,-1 0-1 0 0,1 0 0 0 0,-1 0 0 0 0,0 0 1 0 0,1 0-1 0 0,-1 1 0 0 0,1-1 1 0 0,-1 0-1 0 0,1-1 0 0 0,-1 1 0 0 0,1 0 1 0 0,-1 0-1 0 0,1 0 0 0 0,0 0 0 0 0,5-3 120 0 0,1 0 0 0 0,-1 0-1 0 0,0-1 1 0 0,1 0-1 0 0,-2 0 1 0 0,1 0-1 0 0,0-1 1 0 0,-1 0 0 0 0,0 0-1 0 0,0 0 1 0 0,5-8-1 0 0,-4 5-637 0 0,0-1-1 0 0,9-18 1 0 0,-12 20-1755 0 0,0-1 0 0 0,0 0 0 0 0,2-14 0 0 0</inkml:trace>
  <inkml:trace contextRef="#ctx0" brushRef="#br0" timeOffset="1">173 1 4087 0 0,'0'1'5407'0'0,"1"2"-4546"0"0,0 0 1 0 0,-1 0-1 0 0,1 0 1 0 0,0 0-1 0 0,0-1 1 0 0,0 1-1 0 0,0 0 1 0 0,4 4-1 0 0,-3-5-239 0 0,0 1 0 0 0,0 0 0 0 0,1-1 1 0 0,0 1-1 0 0,-1-1 0 0 0,5 3 0 0 0,3 1 86 0 0,0-1 1 0 0,1 0 0 0 0,17 6-1 0 0,-19-8-246 0 0,1 0 0 0 0,-1 1 0 0 0,-1 1 0 0 0,13 6 0 0 0,-21-10-366 0 0,1-1 0 0 0,-1 1 1 0 0,1-1-1 0 0,-1 1 0 0 0,0-1 1 0 0,1 1-1 0 0,-1 0 0 0 0,0-1 0 0 0,0 1 1 0 0,0-1-1 0 0,1 1 0 0 0,-1-1 1 0 0,0 1-1 0 0,0 0 0 0 0,0-1 1 0 0,0 1-1 0 0,0 0 0 0 0,0-1 1 0 0,0 1-1 0 0,0-1 0 0 0,0 1 0 0 0,0 0 1 0 0,-1-1-1 0 0,1 1 0 0 0,0-1 1 0 0,0 1-1 0 0,0 0 0 0 0,-1-1 1 0 0,1 1-1 0 0,0-1 0 0 0,-1 1 0 0 0,1-1 1 0 0,-1 1-1 0 0,1 0 0 0 0,-2 1 192 0 0,1 0 0 0 0,-1 0 0 0 0,0 0 0 0 0,0 0-1 0 0,1 0 1 0 0,-5 2 0 0 0,2-2-241 0 0,1 0-1 0 0,-1-1 1 0 0,0 1-1 0 0,0-1 1 0 0,0 0-1 0 0,0 0 1 0 0,0 0-1 0 0,0 0 1 0 0,0-1-1 0 0,0 0 1 0 0,-8 0-1 0 0,-11-4-8996 0 0,8-1-1246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3.4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2359 0 0,'0'0'208'0'0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3.8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7023 0 0,'28'32'1572'0'0,"-1"1"0"0"0,-2 1-1 0 0,21 38 1 0 0,-42-66-1299 0 0,2 4 147 0 0,32 51 2897 0 0,80 97 1 0 0,-105-142-2956 0 0,-4-5-42 0 0,0-1-1 0 0,1 0 1 0 0,14 13 0 0 0,-22-22-306 0 0,0 1 1 0 0,0 0 0 0 0,1-1-1 0 0,-1 1 1 0 0,0-1 0 0 0,1 0 0 0 0,-1 0-1 0 0,1 0 1 0 0,-1 0 0 0 0,1 0-1 0 0,0-1 1 0 0,-1 1 0 0 0,1-1-1 0 0,0 1 1 0 0,-1-1 0 0 0,1 0-1 0 0,0 0 1 0 0,-1 0 0 0 0,1-1-1 0 0,0 1 1 0 0,-1-1 0 0 0,1 1-1 0 0,2-2 1 0 0,-3 1-175 0 0,0 0 0 0 0,0 0 0 0 0,0-1 0 0 0,0 1-1 0 0,0 0 1 0 0,0-1 0 0 0,-1 1 0 0 0,1-1 0 0 0,1-1 0 0 0,5-11-5892 0 0,-6 3-407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4.2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410 1 1951 0 0,'-11'15'2278'0'0,"6"-7"-895"0"0,0-1 0 0 0,1 1 1 0 0,0 0-1 0 0,-3 9 0 0 0,-10 19 2015 0 0,-59 88 3667 0 0,-45 57-1165 0 0,108-162-5278 0 0,-2-1 0 0 0,0 0 0 0 0,-30 25-1 0 0,28-29-1598 0 0,0-2 0 0 0,-21 13 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2.9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0 3247 0 0,'0'0'2722'0'0,"1"9"-1252"0"0,0 21 334 0 0,-2 1 0 0 0,0-1 0 0 0,-2 1-1 0 0,-2-1 1 0 0,-10 40 0 0 0,14-58 154 0 0,7-23 133 0 0,-1 2-2435 0 0,44-87 726 0 0,0 0-76 0 0,-48 94-308 0 0,7-5 16 0 0,0 25 145 0 0,-4-9 179 0 0,0 0 0 0 0,-1 1 1 0 0,0-1-1 0 0,-1 1 0 0 0,2 10 0 0 0,-2-8 142 0 0,1-1 0 0 0,5 17 0 0 0,-8-26-363 0 0,1-1-136 0 0,0 0 0 0 0,0 0 0 0 0,0 0 0 0 0,0 0 0 0 0,1-1 0 0 0,-1 1 0 0 0,0 0 0 0 0,0 0 0 0 0,1-1 0 0 0,-1 1 0 0 0,0-1-1 0 0,1 1 1 0 0,-1-1 0 0 0,0 1 0 0 0,1-1 0 0 0,1 1 0 0 0,-1-2-450 0 0,0 1-1 0 0,0 0 1 0 0,0 0-1 0 0,-1-1 1 0 0,1 1 0 0 0,0-1-1 0 0,0 0 1 0 0,-1 1-1 0 0,3-2 1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3.3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25 136 5927 0 0,'0'0'458'0'0,"17"-7"1762"0"0,-13 4-1568 0 0,0 1-1 0 0,0-1 1 0 0,0 0 0 0 0,0 0 0 0 0,-1 0 0 0 0,1 0 0 0 0,-1 0 0 0 0,1-1 0 0 0,-1 0 0 0 0,5-8 0 0 0,-3 2-271 0 0,1-1-1 0 0,-1 0 1 0 0,4-15 0 0 0,-9 25-373 0 0,1 1 0 0 0,-1-1 0 0 0,0 0 0 0 0,0 0 0 0 0,1 1 0 0 0,-1-1 0 0 0,0 0-1 0 0,0 0 1 0 0,0 0 0 0 0,0 0 0 0 0,0 1 0 0 0,0-1 0 0 0,0 0 0 0 0,0 0 0 0 0,0 0 0 0 0,-1 1 0 0 0,1-1 0 0 0,0 0-1 0 0,0 0 1 0 0,-1 1 0 0 0,1-1 0 0 0,-1 0 0 0 0,1 0 0 0 0,0 1 0 0 0,-1-1 0 0 0,0 0 0 0 0,1 1 0 0 0,-1-1-1 0 0,1 1 1 0 0,-1-1 0 0 0,0 1 0 0 0,1-1 0 0 0,-1 1 0 0 0,0-1 0 0 0,1 1 0 0 0,-1 0 0 0 0,0-1 0 0 0,0 1 0 0 0,1 0-1 0 0,-1-1 1 0 0,0 1 0 0 0,0 0 0 0 0,0 0 0 0 0,0 0 0 0 0,-2-1 3 0 0,0 1 0 0 0,0 0 0 0 0,0 0 0 0 0,0 0-1 0 0,0 0 1 0 0,1 1 0 0 0,-1-1 0 0 0,0 1 0 0 0,0 0 0 0 0,0-1 0 0 0,-4 4 0 0 0,2-2 130 0 0,1 1-1 0 0,1 0 1 0 0,-1 0-1 0 0,0 0 1 0 0,1 0 0 0 0,-1 1-1 0 0,1-1 1 0 0,0 1 0 0 0,0 0-1 0 0,0 0 1 0 0,1 0-1 0 0,-1 0 1 0 0,1 0 0 0 0,0 1-1 0 0,1-1 1 0 0,-1 1 0 0 0,1-1-1 0 0,-1 1 1 0 0,1 0 0 0 0,1-1-1 0 0,-1 10 1 0 0,0-1 397 0 0,2-1 0 0 0,-1 1 0 0 0,2-1-1 0 0,0 0 1 0 0,0 1 0 0 0,1-1 0 0 0,6 16 0 0 0,-8-26-449 0 0,-1-1-54 0 0,1 0-1 0 0,-1 0 1 0 0,0 0 0 0 0,0-1-1 0 0,1 1 1 0 0,-1 0-1 0 0,1 0 1 0 0,-1 0 0 0 0,1-1-1 0 0,-1 1 1 0 0,1 0-1 0 0,0 0 1 0 0,-1-1 0 0 0,1 1-1 0 0,0-1 1 0 0,-1 1-1 0 0,1 0 1 0 0,0-1 0 0 0,0 1-1 0 0,-1-1 1 0 0,1 0-1 0 0,0 1 1 0 0,0-1-1 0 0,0 0 1 0 0,0 1 0 0 0,0-1-1 0 0,0 0 1 0 0,-1 0-1 0 0,1 0 1 0 0,0 0 0 0 0,0 0-1 0 0,0 0 1 0 0,2 0-1 0 0,0 0-97 0 0,0 0-1 0 0,0-1 0 0 0,0 1 0 0 0,0-1 0 0 0,-1 0 0 0 0,1 0 1 0 0,0 0-1 0 0,0 0 0 0 0,0 0 0 0 0,-1-1 0 0 0,1 1 0 0 0,4-4 1 0 0,5-5-2518 0 0,-1-1-3323 0 0,-1-1-1487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1.7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0 196 4975 0 0,'0'0'388'0'0,"1"-3"-254"0"0,-1 0 121 0 0,1-1 0 0 0,-1 0 0 0 0,1 0 1 0 0,1 1-1 0 0,1-6 0 0 0,-1 5 709 0 0,0-1 1 0 0,1 1-1 0 0,0 0 0 0 0,-1 0 0 0 0,1 0 1 0 0,7-6-1 0 0,-5 6 414 0 0,0-1 0 0 0,0 1 0 0 0,1 1 0 0 0,10-7 0 0 0,12-1 403 0 0,62-18 3505 0 0,54-15-1255 0 0,-119 38-3827 0 0,0 0 1 0 0,47-2-1 0 0,-61 7-165 0 0,-1 1 0 0 0,1 1 0 0 0,0 0-1 0 0,0 1 1 0 0,0 0 0 0 0,0 0 0 0 0,-1 1-1 0 0,1 0 1 0 0,12 7 0 0 0,-15-6-39 0 0,0 0 0 0 0,-1 0 0 0 0,1 1 0 0 0,-1 0 0 0 0,0 0 0 0 0,0 1 0 0 0,10 11 0 0 0,-14-13 0 0 0,0 0 0 0 0,0 1 0 0 0,0-1 0 0 0,-1 1 0 0 0,1-1 0 0 0,-1 1 0 0 0,0 0 0 0 0,-1 0 0 0 0,1 0 0 0 0,-1 0 0 0 0,0 0 0 0 0,0 0 0 0 0,-1 0 0 0 0,1 8 0 0 0,-2 3 0 0 0,-1 1 0 0 0,0-1 0 0 0,-1 0 0 0 0,-1 0 0 0 0,0-1 0 0 0,-1 1 0 0 0,-10 21 0 0 0,-5 3 0 0 0,-35 55 0 0 0,-79 91 0 0 0,96-135 0 0 0,27-37 0 0 0,1-1 0 0 0,-2 0 0 0 0,-18 17 0 0 0,14-18 0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3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16 3711 0 0,'0'0'284'0'0,"3"15"683"0"0,-2-1 694 0 0,-1 0 1 0 0,-1 1-1 0 0,-3 18 0 0 0,0-2 635 0 0,2-15 19 0 0,-7 26 0 0 0,9-40-2061 0 0,-1 1 1 0 0,1-1-1 0 0,0 1 0 0 0,0-1 1 0 0,0 1-1 0 0,0-1 1 0 0,0 1-1 0 0,0-1 1 0 0,1 1-1 0 0,-1-1 1 0 0,1 0-1 0 0,0 1 1 0 0,0-1-1 0 0,1 3 1 0 0,-2-4 342 0 0,2-1-558 0 0,-1 0 1 0 0,0-1-1 0 0,1 1 0 0 0,-1-1 0 0 0,0 1 0 0 0,0-1 1 0 0,1 1-1 0 0,-1-1 0 0 0,0 0 0 0 0,0 0 1 0 0,0 1-1 0 0,0-1 0 0 0,0 0 0 0 0,0 0 1 0 0,0 0-1 0 0,1-2 0 0 0,15-21-13 0 0,-12 16 32 0 0,11-19-1354 0 0,-2 0 0 0 0,22-59 0 0 0,-33 78 779 0 0,2-3-211 0 0,-3 7 365 0 0,0 1 0 0 0,0-1 1 0 0,-1 0-1 0 0,0 0 0 0 0,2-8 1 0 0,-3 11 354 0 0,-1 19 1241 0 0,1-12-914 0 0,0 1 1 0 0,0-1-1 0 0,1 0 1 0 0,-1 0-1 0 0,1 0 1 0 0,1-1-1 0 0,-1 1 0 0 0,1 0 1 0 0,0 0-1 0 0,0-1 1 0 0,6 11-1 0 0,-5-11-105 0 0,0 0 0 0 0,0-1-1 0 0,0 1 1 0 0,1-1 0 0 0,-1 1-1 0 0,1-1 1 0 0,0 0 0 0 0,0 0-1 0 0,1-1 1 0 0,8 7 0 0 0,-11-9-135 0 0,1 0-1 0 0,-1 0 1 0 0,1 0 0 0 0,0 0-1 0 0,-1 0 1 0 0,1 0 0 0 0,0-1-1 0 0,0 1 1 0 0,-1-1-1 0 0,1 0 1 0 0,0 0 0 0 0,0 0-1 0 0,-1 0 1 0 0,1 0 0 0 0,0-1-1 0 0,0 1 1 0 0,-1-1 0 0 0,1 0-1 0 0,0 0 1 0 0,-1 0 0 0 0,1 0-1 0 0,-1 0 1 0 0,1 0 0 0 0,2-2-1 0 0,1-2-26 0 0,0-1 0 0 0,0 1 0 0 0,0-1-1 0 0,0 0 1 0 0,-1 0 0 0 0,0 0-1 0 0,0-1 1 0 0,-1 0 0 0 0,1 0-1 0 0,-2 0 1 0 0,1 0 0 0 0,2-9-1 0 0,-6 15-113 0 0,1 1-1 0 0,-1-1 1 0 0,0 0-1 0 0,1 0 1 0 0,-1 0-1 0 0,0 0 1 0 0,0 0 0 0 0,0 0-1 0 0,0 0 1 0 0,0 0-1 0 0,0 0 1 0 0,0 0-1 0 0,-1 0 1 0 0,1 0-1 0 0,0 0 1 0 0,0 0-1 0 0,-1 0 1 0 0,1 0-1 0 0,0 0 1 0 0,-1 0-1 0 0,1 0 1 0 0,-1 0-1 0 0,0 1 1 0 0,1-1-1 0 0,-1 0 1 0 0,0 0-1 0 0,0 0 1 0 0,-6-9-6888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4.7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 4951 0 0,'0'0'1056'0'0,"13"8"1015"0"0,-8-8-839 0 0,0 0-1 0 0,1 0 1 0 0,-1 0 0 0 0,0-1-1 0 0,0 0 1 0 0,0 0 0 0 0,8-2-1 0 0,21-4 1436 0 0,-18 5-1401 0 0,34-7 0 0 0,-23 2-4247 0 0,-14 4-933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5.1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 5327 0 0,'0'0'410'0'0,"17"-1"4315"0"0,11 1 1909 0 0,16-4-3190 0 0,-2-1-2097 0 0,-21 1-1810 0 0,-6 2-4884 0 0,0 0-1555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5.6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5 297 4031 0 0,'-5'-5'6766'0'0,"20"-26"-4103"0"0,35-55 0 0 0,28-26-3000 0 0,-60 87 766 0 0,-14 20-284 0 0,0-1-1 0 0,0 1 1 0 0,0 0-1 0 0,1 1 0 0 0,8-8 1 0 0,-12 11 260 0 0,1 1-226 0 0,0 1 0 0 0,0-1-1 0 0,0 1 1 0 0,0 0-1 0 0,0-1 1 0 0,0 1 0 0 0,0 0-1 0 0,0 0 1 0 0,0 0 0 0 0,0 0-1 0 0,-1 1 1 0 0,1-1-1 0 0,0 0 1 0 0,-1 1 0 0 0,1-1-1 0 0,-1 1 1 0 0,0 0 0 0 0,1-1-1 0 0,-1 1 1 0 0,2 4 0 0 0,3 5 21 0 0,0 1 1 0 0,6 16 0 0 0,-6-13 273 0 0,67 166 2839 0 0,-47-115-2311 0 0,-17-45-609 0 0,1 0 0 0 0,0 0 1 0 0,18 23-1 0 0,-28-43-456 0 0,1 0-1 0 0,0 0 1 0 0,-1 0-1 0 0,1 0 0 0 0,0 0 1 0 0,0 0-1 0 0,0 0 1 0 0,0 0-1 0 0,0 0 1 0 0,0-1-1 0 0,0 1 1 0 0,0 0-1 0 0,0-1 1 0 0,1 1-1 0 0,-1 0 1 0 0,0-1-1 0 0,0 0 1 0 0,1 1-1 0 0,-1-1 1 0 0,0 0-1 0 0,0 1 1 0 0,1-1-1 0 0,-1 0 1 0 0,0 0-1 0 0,1 0 1 0 0,-1 0-1 0 0,0 0 1 0 0,1-1-1 0 0,1 1 1 0 0,-1-1-263 0 0,0 0 1 0 0,0 0 0 0 0,-1 0 0 0 0,1 0 0 0 0,0-1 0 0 0,0 1 0 0 0,-1 0 0 0 0,1-1 0 0 0,-1 1 0 0 0,1-1 0 0 0,-1 0-1 0 0,1 1 1 0 0,-1-1 0 0 0,0 0 0 0 0,0 0 0 0 0,0 0 0 0 0,1-2 0 0 0,2-9-4911 0 0,0 1-1343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5.9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228 0 8927 0 0,'-6'8'926'0'0,"-7"17"2558"0"0,-13 37 1 0 0,18-42-2672 0 0,-8 15 657 0 0,-1-1-1 0 0,-22 33 0 0 0,-3-3-966 0 0,-2-1-4994 0 0,33-49 2438 0 0,5-5-4830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6.3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1 2015 0 0,'-1'15'3875'0'0,"1"-9"-2326"0"0,0 0 0 0 0,0-1-1 0 0,1 1 1 0 0,-1 0 0 0 0,4 9 0 0 0,-2-5 177 0 0,-2-9-1603 0 0,0 0 2 0 0,0-1 1 0 0,1 1-1 0 0,-1 0 1 0 0,0 0-1 0 0,0-1 0 0 0,1 1 1 0 0,-1-1-1 0 0,0 1 0 0 0,1 0 1 0 0,-1-1-1 0 0,0 1 1 0 0,1-1-1 0 0,-1 1 0 0 0,1-1 1 0 0,-1 1-1 0 0,1-1 1 0 0,-1 1-1 0 0,1-1 0 0 0,0 1 1 0 0,-1-1-1 0 0,1 0 1 0 0,-1 1-1 0 0,1-1 0 0 0,0 0 1 0 0,-1 0-1 0 0,1 1 0 0 0,0-1 1 0 0,0 0-1 0 0,-1 0 1 0 0,1 0-1 0 0,0 0 0 0 0,-1 0 1 0 0,2 0-1 0 0,0 0-137 0 0,0-1 1 0 0,-1 1-1 0 0,1 0 0 0 0,0-1 0 0 0,0 0 0 0 0,-1 1 0 0 0,1-1 1 0 0,-1 0-1 0 0,1 0 0 0 0,-1 0 0 0 0,1 0 0 0 0,-1 0 0 0 0,1 0 1 0 0,-1 0-1 0 0,0-1 0 0 0,0 1 0 0 0,2-2 0 0 0,-1 1 76 0 0,0-1-19 0 0,0 1 0 0 0,0-1 0 0 0,0 1 0 0 0,0-1 0 0 0,-1 0 0 0 0,1 0 0 0 0,-1 0 0 0 0,0 0 0 0 0,0 0 0 0 0,1-4 0 0 0,-2 7-39 0 0,1-1 0 0 0,-1 0-1 0 0,0 0 1 0 0,0 0 0 0 0,0 0 0 0 0,0 1 0 0 0,0-1 0 0 0,0 0 0 0 0,0 0 0 0 0,0 0-1 0 0,0 0 1 0 0,0 0 0 0 0,-1 1 0 0 0,1-1 0 0 0,0 0 0 0 0,0 0 0 0 0,-1 0-1 0 0,1 1 1 0 0,-1-1 0 0 0,1 0 0 0 0,-1 0 0 0 0,1 1 0 0 0,-1-1 0 0 0,1 0 0 0 0,-1 1-1 0 0,1-1 1 0 0,-1 1 0 0 0,0-1 0 0 0,0 1 0 0 0,1-1 0 0 0,-1 1 0 0 0,0-1 0 0 0,0 1-1 0 0,1 0 1 0 0,-1-1 0 0 0,0 1 0 0 0,0 0 0 0 0,0 0 0 0 0,1-1 0 0 0,-1 1 0 0 0,0 0-1 0 0,0 0 1 0 0,-1 0 0 0 0,-4 0 239 0 0,0 0 1 0 0,1 1-1 0 0,-10 1 0 0 0,3 0-1590 0 0,0-2-4025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6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37 4975 0 0,'1'-1'6184'0'0,"7"-1"-4348"0"0,6-4-724 0 0,1 1-1 0 0,1 1 1 0 0,-1 1-1 0 0,21-3 1 0 0,65 0 5655 0 0,-51 4-5544 0 0,-45 2-1377 0 0,32-2-8233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7.1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5327 0 0,'3'8'698'0'0,"0"0"0"0"0,-1 0-1 0 0,0 0 1 0 0,-1 1-1 0 0,0-1 1 0 0,0 17-1 0 0,0 5 3264 0 0,4 33 1254 0 0,-4-40-3856 0 0,0 1 1 0 0,2-1-1 0 0,1 0 1 0 0,9 32-1 0 0,2-27-630 0 0,-14-26-807 0 0,0-2-49 0 0,-1 0-1 0 0,0 1 1 0 0,0-1 0 0 0,1 0 0 0 0,-1 1-1 0 0,1-1 1 0 0,-1 0 0 0 0,0 1 0 0 0,1-1 0 0 0,-1 0-1 0 0,1 0 1 0 0,-1 0 0 0 0,0 1 0 0 0,1-1 0 0 0,-1 0-1 0 0,1 0 1 0 0,-1 0 0 0 0,1 0 0 0 0,-1 0 0 0 0,1 0-1 0 0,0 0 1 0 0,9 1-7486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7.9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177 0 3311 0 0,'-5'4'347'0'0,"1"0"-1"0"0,-1 0 0 0 0,1 0 0 0 0,0 1 1 0 0,0 0-1 0 0,0-1 0 0 0,1 1 0 0 0,0 1 0 0 0,-4 6 1 0 0,-8 14 2325 0 0,-54 67 4936 0 0,58-80-6214 0 0,2 1 0 0 0,-1 0 0 0 0,-9 20 0 0 0,19-34-1346 0 0,0 1-1 0 0,0 0 1 0 0,0-1 0 0 0,-1 1-1 0 0,1 0 1 0 0,0 0 0 0 0,0-1 0 0 0,0 1-1 0 0,0 0 1 0 0,0-1 0 0 0,0 1 0 0 0,0 0-1 0 0,0 0 1 0 0,1-1 0 0 0,-1 1-1 0 0,0 0 1 0 0,0-1 0 0 0,1 1 0 0 0,-1 0-1 0 0,0-1 1 0 0,1 1 0 0 0,-1 0 0 0 0,0-1-1 0 0,1 1 1 0 0,-1-1 0 0 0,1 1 0 0 0,-1-1-1 0 0,1 1 1 0 0,-1-1 0 0 0,1 1-1 0 0,0-1 1 0 0,-1 1 0 0 0,1-1 0 0 0,0 0-1 0 0,-1 1 1 0 0,1-1 0 0 0,0 0 0 0 0,-1 0-1 0 0,2 1 1 0 0,3 1 112 0 0,0-1 0 0 0,0 1 0 0 0,11 0 1 0 0,-16-2-150 0 0,10 1 66 0 0,0 0-1 0 0,-1-1 0 0 0,1 0 1 0 0,-1 0-1 0 0,1-1 1 0 0,0-1-1 0 0,-1 1 1 0 0,17-7-1 0 0,-22 7-55 0 0,-1 0 1 0 0,1-1-1 0 0,0 1 0 0 0,-1-1 1 0 0,1 0-1 0 0,-1 0 0 0 0,0 0 1 0 0,1-1-1 0 0,-1 1 0 0 0,0-1 1 0 0,-1 0-1 0 0,1 0 0 0 0,0 0 1 0 0,-1 0-1 0 0,1 0 0 0 0,-1 0 1 0 0,0-1-1 0 0,0 1 0 0 0,-1-1 1 0 0,1 0-1 0 0,-1 1 0 0 0,1-1 1 0 0,0-6-1 0 0,0-2 22 0 0,0 1 36 0 0,-1 0 1 0 0,0 0-1 0 0,-1-1 0 0 0,0-12 0 0 0,-6-7-1079 0 0,2 15-6076 0 0,3 6-991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8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160 0 10191 0 0,'0'0'1326'0'0,"0"2"92"0"0,0 3-471 0 0,-1 0 1 0 0,0 0-1 0 0,-1-1 0 0 0,1 1 0 0 0,-1 0 0 0 0,-2 4 0 0 0,-7 21 485 0 0,-4 23 84 0 0,9-34-905 0 0,-5 25 0 0 0,-41 214 2804 0 0,45-219-2671 0 0,-39 287 4105 0 0,47-291-4827 0 0,-1-33-22 0 0,0-1 0 0 0,0 1 0 0 0,1-1 0 0 0,-1 1 1 0 0,1 0-1 0 0,-1-1 0 0 0,1 1 0 0 0,-1-1 0 0 0,1 0 0 0 0,0 1 0 0 0,0-1 0 0 0,-1 1 0 0 0,1-1 0 0 0,0 0 1 0 0,0 0-1 0 0,0 0 0 0 0,1 0 0 0 0,-1 1 0 0 0,2 0 0 0 0,-3-2 0 0 0,1 0 0 0 0,0 0 0 0 0,0 0 0 0 0,0 0 0 0 0,-1 0 0 0 0,1 0 0 0 0,0 0 0 0 0,0 0 0 0 0,0 0 0 0 0,-1 0 0 0 0,1 0 0 0 0,0 0 0 0 0,0-1 0 0 0,-1 1 0 0 0,1 0 0 0 0,0-1 0 0 0,0 1 0 0 0,-1 0 0 0 0,1-1 0 0 0,0 1 0 0 0,-1-1 0 0 0,1 1 0 0 0,0-1 0 0 0,15-15 0 0 0,-15 15 0 0 0,8-10-835 0 0,-1 0 1 0 0,11-17-1 0 0,-11 14-817 0 0,-1 0-1 0 0,0-1 1 0 0,-1 0 0 0 0,-1 0-1 0 0,0-1 1 0 0,-1 1 0 0 0,3-20 0 0 0,-7 17-5738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6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 2847 0 0,'-21'0'256'0'0,"5"3"-202"0"0,13-1-16 0 0,1 1-4 0 0,-1-1-2 0 0,-1-1 0 0 0,1 1 1 0 0,0 1-1 0 0,1-1 0 0 0,-1 0 1 0 0,0 1-1 0 0,1-1 0 0 0,-1 1 1 0 0,1 0-1 0 0,0 0 0 0 0,0 0 1 0 0,0 0-1 0 0,0 0 0 0 0,0 0 0 0 0,1 1 1 0 0,-2 4-1 0 0,-8 22 372 0 0,8-23-236 0 0,0 1 1 0 0,1-1-1 0 0,-1 0 0 0 0,-1 14 0 0 0,0 9 454 0 0,2-13-141 0 0,0 0 1 0 0,0 25 0 0 0,3-10 31 0 0,-1-18 426 0 0,1-1 1 0 0,0 0 0 0 0,3 16 0 0 0,-4-28-883 0 0,0-1 1 0 0,0 1-1 0 0,0-1 0 0 0,1 1 1 0 0,-1-1-1 0 0,0 1 0 0 0,0-1 0 0 0,1 0 1 0 0,-1 1-1 0 0,0-1 0 0 0,1 1 1 0 0,-1-1-1 0 0,0 0 0 0 0,1 1 1 0 0,-1-1-1 0 0,1 0 0 0 0,-1 1 1 0 0,0-1-1 0 0,1 0 0 0 0,-1 0 0 0 0,1 1 1 0 0,-1-1-1 0 0,1 0 0 0 0,-1 0 1 0 0,1 0-1 0 0,-1 0 0 0 0,1 1 1 0 0,-1-1-1 0 0,1 0 0 0 0,-1 0 0 0 0,1 0 1 0 0,-1 0-1 0 0,1 0 0 0 0,-1-1 1 0 0,1 1-1 0 0,0 0 0 0 0,1 0 29 0 0,-1-1-1 0 0,1 1 0 0 0,-1-1 0 0 0,1 1 1 0 0,-1-1-1 0 0,1 0 0 0 0,-1 0 1 0 0,1 1-1 0 0,1-2 0 0 0,4-7 89 0 0,0 0-1 0 0,0 0 1 0 0,0-1-1 0 0,-1 0 0 0 0,7-14 1 0 0,3-5 64 0 0,0-2-141 0 0,10-15 28 0 0,-24 43-87 0 0,1-1-1 0 0,-1 1 0 0 0,1 0 1 0 0,0 0-1 0 0,0 0 1 0 0,0 0-1 0 0,1 0 0 0 0,-1 1 1 0 0,6-4-1 0 0,-7 5 16 0 0,-1 2 1 0 0,0-1-54 0 0,-1 1 0 0 0,1-1 1 0 0,-1 0-1 0 0,1 0 0 0 0,-1 1 1 0 0,1-1-1 0 0,-1 1 0 0 0,1-1 1 0 0,-1 0-1 0 0,1 1 0 0 0,-1-1 1 0 0,0 1-1 0 0,1-1 0 0 0,-1 1 0 0 0,1-1 1 0 0,-1 1-1 0 0,0-1 0 0 0,0 1 1 0 0,1-1-1 0 0,-1 1 0 0 0,0 0 1 0 0,0-1-1 0 0,0 1 0 0 0,0-1 1 0 0,1 1-1 0 0,-1 0 0 0 0,0-1 1 0 0,0 1-1 0 0,0 0 0 0 0,-1 1 1 0 0,6 30 186 0 0,-2-10 345 0 0,1-1 1 0 0,12 38-1 0 0,-16-57-493 0 0,1 0 0 0 0,0-1 0 0 0,0 1 0 0 0,0-1 0 0 0,0 0 0 0 0,1 1 0 0 0,-1-1-1 0 0,0 0 1 0 0,0 1 0 0 0,1-1 0 0 0,-1 0 0 0 0,1 0 0 0 0,-1 0 0 0 0,1 0 0 0 0,0 0 0 0 0,-1-1 0 0 0,1 1 0 0 0,0 0-1 0 0,-1-1 1 0 0,1 1 0 0 0,2-1 0 0 0,0 1-166 0 0,-1-1-1 0 0,0 0 0 0 0,1 0 1 0 0,-1-1-1 0 0,0 1 1 0 0,0 0-1 0 0,1-1 0 0 0,-1 0 1 0 0,0 0-1 0 0,0 0 1 0 0,0 0-1 0 0,0-1 0 0 0,0 1 1 0 0,5-4-1 0 0,2-1-3110 0 0,6-4-2698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2.3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73 6 11831 0 0,'0'0'4768'0'0,"6"-2"-1869"0"0,0 1-2556 0 0,-1 0 1 0 0,0 0-1 0 0,0 1 1 0 0,1-1-1 0 0,-1 2 1 0 0,0-1 0 0 0,0 0-1 0 0,1 1 1 0 0,-1 0-1 0 0,9 3 1 0 0,-7-2-51 0 0,-1 0 1 0 0,1 1 0 0 0,-1 0 0 0 0,0 0 0 0 0,0 0-1 0 0,0 1 1 0 0,9 7 0 0 0,-12-8-269 0 0,-1 0 1 0 0,1 0-1 0 0,-1 0 0 0 0,0 1 0 0 0,0-1 1 0 0,0 0-1 0 0,-1 1 0 0 0,1-1 1 0 0,-1 1-1 0 0,0 0 0 0 0,0 0 0 0 0,0-1 1 0 0,0 1-1 0 0,0 0 0 0 0,-1 0 1 0 0,0 0-1 0 0,0 0 0 0 0,0 0 0 0 0,0 0 1 0 0,-1 0-1 0 0,-1 6 0 0 0,-1 4 13 0 0,-1 0 0 0 0,-1 0 0 0 0,0 0 0 0 0,-10 18-1 0 0,0-4 643 0 0,-2-2-1 0 0,-1 0 0 0 0,-1-1 0 0 0,-2 0 1 0 0,0-2-1 0 0,-29 25 0 0 0,40-39-287 0 0,7-7-220 0 0,0 0 0 0 0,0 1 0 0 0,0-1 1 0 0,1 1-1 0 0,-1 0 0 0 0,-3 6 0 0 0,25-20-130 0 0,-10 6-41 0 0,-8 5-1 0 0,175-111-73 0 0,-175 110-307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8.6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90 7687 0 0,'0'0'590'0'0,"18"6"5974"0"0,-1-4-5280 0 0,-1-1 1 0 0,0-1 0 0 0,0 0 0 0 0,0-1-1 0 0,0 0 1 0 0,22-6 0 0 0,0-2-547 0 0,54-20 0 0 0,-40 7-606 0 0,-23 9-1893 0 0,1 2-5095 0 0,-12 5-394 0 0</inkml:trace>
  <inkml:trace contextRef="#ctx0" brushRef="#br0" timeOffset="1">542 46 2471 0 0,'5'48'1606'0'0,"-2"67"12379"0"0,-3-91-12384 0 0,4-38-7706 0 0,-1 6 266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9.6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0 7687 0 0,'1'2'153'0'0,"0"0"-1"0"0,0 0 0 0 0,0 0 0 0 0,0 0 0 0 0,0 0 0 0 0,0 0 1 0 0,0 0-1 0 0,-1 0 0 0 0,1 0 0 0 0,-1 1 0 0 0,0-1 0 0 0,1 0 1 0 0,-1 0-1 0 0,0 4 0 0 0,-4 32 3997 0 0,-23 110 3751 0 0,26-145-7703 0 0,1 0 0 0 0,-1 1-1 0 0,1-1 1 0 0,-1 0 0 0 0,0 0 0 0 0,0 1-1 0 0,-1-1 1 0 0,1 0 0 0 0,-1 0 0 0 0,1 0-1 0 0,-1 0 1 0 0,0-1 0 0 0,0 1 0 0 0,0 0-1 0 0,-3 2 1 0 0,4-5-136 0 0,0 1 0 0 0,1-1 0 0 0,-1 1 0 0 0,1-1 0 0 0,-1 1 0 0 0,1-1 0 0 0,-1 1 0 0 0,1-1 0 0 0,-1 1 0 0 0,1-1 0 0 0,0 1 0 0 0,-1 0 0 0 0,1-1 0 0 0,0 1 0 0 0,0 0 0 0 0,-1-1 0 0 0,1 1 0 0 0,0 2 1054 0 0,11-8-712 0 0,-9 2-403 0 0,1 0 0 0 0,-1 0 0 0 0,0 0 0 0 0,0 0 0 0 0,0 0 0 0 0,-1-1 0 0 0,1 1 0 0 0,-1-1 0 0 0,2-3 0 0 0,2-7 0 0 0,1 2-18 0 0,4-9-153 0 0,18-30 0 0 0,-13 27 119 0 0,-12 17 36 0 0,0 1 1 0 0,1 0 0 0 0,0 0 0 0 0,0 0-1 0 0,9-8 1 0 0,-11 12 14 0 0,4-6 13 0 0,-5 8-3 0 0,-1 0 0 0 0,1 1-1 0 0,0-1 1 0 0,0 1 0 0 0,-1-1 0 0 0,1 1 0 0 0,0 0 0 0 0,-1-1 0 0 0,1 1 0 0 0,-1 0 0 0 0,1-1-1 0 0,-1 1 1 0 0,1 0 0 0 0,0 1 0 0 0,-1 5 66 0 0,1 0 1 0 0,-1 1-1 0 0,0-1 0 0 0,-1 1 0 0 0,0-1 1 0 0,0 0-1 0 0,-3 13 0 0 0,0-5 48 0 0,-12 42 1304 0 0,16-57-1408 0 0,0 0 1 0 0,0 0-1 0 0,0 0 0 0 0,0 0 1 0 0,0 0-1 0 0,0 0 0 0 0,-1 0 1 0 0,1 0-1 0 0,0 0 0 0 0,0 1 1 0 0,0-1-1 0 0,0 0 0 0 0,0 0 1 0 0,0 0-1 0 0,0 0 1 0 0,0 0-1 0 0,0 0 0 0 0,0 0 1 0 0,0 0-1 0 0,0 1 0 0 0,0-1 1 0 0,0 0-1 0 0,0 0 0 0 0,0 0 1 0 0,0 0-1 0 0,0 0 0 0 0,0 0 1 0 0,0 0-1 0 0,0 0 0 0 0,0 0 1 0 0,0 1-1 0 0,1-1 0 0 0,-1 0 1 0 0,0 0-1 0 0,0 0 0 0 0,0 0 1 0 0,0 0-1 0 0,0 0 0 0 0,0 0 1 0 0,0 0-1 0 0,0 0 0 0 0,0 0 1 0 0,0 0-1 0 0,0 0 0 0 0,0 0 1 0 0,1 1-1 0 0,-1-1 0 0 0,0 0 1 0 0,0 0-1 0 0,0 0 0 0 0,0 0 1 0 0,0 0-1 0 0,0 0 0 0 0,0 0 1 0 0,0 0-1 0 0,1 0 1 0 0,5-5 155 0 0,7-10-277 0 0,22-41-666 0 0,-35 56 761 0 0,0 0 0 0 0,0 0-1 0 0,0 0 1 0 0,0 0 0 0 0,0 0 0 0 0,0-1 0 0 0,0 1-1 0 0,1 0 1 0 0,-1 0 0 0 0,0 0 0 0 0,0 0-1 0 0,0 0 1 0 0,0 0 0 0 0,0 0 0 0 0,0-1 0 0 0,0 1-1 0 0,0 0 1 0 0,0 0 0 0 0,1 0 0 0 0,-1 0 0 0 0,0 0-1 0 0,0 0 1 0 0,0 0 0 0 0,0 0 0 0 0,0 0-1 0 0,0 0 1 0 0,1 0 0 0 0,-1 0 0 0 0,0 0 0 0 0,0 0-1 0 0,0 0 1 0 0,0 0 0 0 0,0 0 0 0 0,1 0 0 0 0,-1 0-1 0 0,0 0 1 0 0,0 0 0 0 0,0 0 0 0 0,0 0-1 0 0,0 0 1 0 0,1 0 0 0 0,4 6-24 0 0,2 11 256 0 0,-6-15-205 0 0,-1-1-13 0 0,1 0 0 0 0,-1 0 1 0 0,1 0-1 0 0,0 0 0 0 0,0 0 0 0 0,-1 0 1 0 0,1 0-1 0 0,0 0 0 0 0,0 0 1 0 0,0-1-1 0 0,0 1 0 0 0,0 0 1 0 0,0-1-1 0 0,0 1 0 0 0,0-1 0 0 0,0 1 1 0 0,0-1-1 0 0,0 1 0 0 0,1-1 1 0 0,-1 0-1 0 0,0 1 0 0 0,0-1 0 0 0,0 0 1 0 0,1 0-1 0 0,-1 0 0 0 0,0 0 1 0 0,0 0-1 0 0,0 0 0 0 0,1 0 0 0 0,-1-1 1 0 0,1 1-1 0 0,115-27-7 0 0,-113 25 0 0 0,1 0 0 0 0,-1 0 0 0 0,0 0 0 0 0,0 0 0 0 0,0-1 0 0 0,0 0 0 0 0,0 0 0 0 0,0 0 0 0 0,-1 0 0 0 0,1 0 0 0 0,-1-1 0 0 0,0 0 0 0 0,0 0 0 0 0,0 1 0 0 0,-1-1 0 0 0,1-1 0 0 0,1-5 0 0 0,-2 7 0 0 0,0-1 0 0 0,-1 1 0 0 0,1 0 0 0 0,1-1 0 0 0,-1 1 0 0 0,0 0 0 0 0,6-5 0 0 0,9-14 0 0 0,-7 2 0 0 0,-10 20 0 0 0,0 0 1 0 0,0 0-1 0 0,0 0 0 0 0,0 0 0 0 0,0 0 1 0 0,0-1-1 0 0,0 1 0 0 0,0 0 1 0 0,0 0-1 0 0,0 0 0 0 0,0 0 0 0 0,0 0 1 0 0,0-1-1 0 0,0 1 0 0 0,0 0 0 0 0,0 0 1 0 0,0 0-1 0 0,0 0 0 0 0,0 0 1 0 0,0 0-1 0 0,0-1 0 0 0,0 1 0 0 0,0 0 1 0 0,0 0-1 0 0,0 0 0 0 0,0 0 1 0 0,0 0-1 0 0,-1 0 0 0 0,1 0 0 0 0,0 0 1 0 0,0-1-1 0 0,0 1 0 0 0,0 0 0 0 0,0 0 1 0 0,0 0-1 0 0,0 0 0 0 0,-1 0 1 0 0,1 0-1 0 0,0 0 0 0 0,0 0 0 0 0,0 0 1 0 0,0 0-1 0 0,0 0 0 0 0,0 0 1 0 0,-1 0-1 0 0,1 0 0 0 0,0 0 0 0 0,0 0 1 0 0,0 0-1 0 0,0 0 0 0 0,0 0 0 0 0,0 0 1 0 0,-1 0-1 0 0,1 0 0 0 0,0 0 1 0 0,0 0-1 0 0,0 0 0 0 0,0 0 0 0 0,0 0 1 0 0,0 0-1 0 0,-1 0 0 0 0,1 0 1 0 0,0 0-1 0 0,0 1 0 0 0,-8 1 54 0 0,2 3 33 0 0,-1 0 0 0 0,1 1 1 0 0,-10 10-1 0 0,6-5 12 0 0,-6 6 247 0 0,1 1-1 0 0,1 0 1 0 0,0 1-1 0 0,-10 21 1 0 0,23-38-335 0 0,0 0-1 0 0,0 0 1 0 0,0 0-1 0 0,0 0 1 0 0,0 1-1 0 0,0-1 1 0 0,1 0-1 0 0,-1 0 1 0 0,1 1-1 0 0,0-1 1 0 0,-1 0-1 0 0,1 1 1 0 0,0-1 0 0 0,1 0-1 0 0,-1 1 1 0 0,0-1-1 0 0,1 0 1 0 0,-1 1-1 0 0,1-1 1 0 0,-1 0-1 0 0,1 0 1 0 0,0 0-1 0 0,0 1 1 0 0,0-1-1 0 0,3 3 1 0 0,-1-1-1 0 0,1 0 0 0 0,-1-1-1 0 0,1 1 1 0 0,0-1 0 0 0,0 0 0 0 0,0 0 0 0 0,0-1 0 0 0,1 1 0 0 0,-1-1-1 0 0,1 0 1 0 0,6 2 0 0 0,-3-1-10 0 0,0-1 0 0 0,0 0 0 0 0,0 0 0 0 0,0-1 0 0 0,1 0 0 0 0,-1 0 0 0 0,0-1 0 0 0,1 0 0 0 0,-1 0 0 0 0,0-1 0 0 0,12-3 0 0 0,-15 3 0 0 0,-3 1 0 0 0,0 0 0 0 0,-1 0 0 0 0,1-1 0 0 0,0 1 0 0 0,-1-1 0 0 0,1 1 0 0 0,-1-1 0 0 0,1 0 0 0 0,-1 1 0 0 0,1-1 0 0 0,-1 0 0 0 0,3-1 0 0 0,-3-2 0 0 0,-2-1 0 0 0,1 0 0 0 0,-2-2 0 0 0,1 7 0 0 0,2-6 0 0 0,1-9 0 0 0,-1 11 0 0 0,-1 3-299 0 0,1 0 1 0 0,-1 0-1 0 0,0 1 1 0 0,0-1-1 0 0,0 0 0 0 0,1 1 1 0 0,-1-1-1 0 0,0 0 0 0 0,1 1 1 0 0,-1-1-1 0 0,1 0 1 0 0,-1 1-1 0 0,0-1 0 0 0,1 1 1 0 0,-1-1-1 0 0,2 0 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0.4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5 171 2039 0 0,'-2'8'184'0'0,"0"15"8408"0"0,17-36-7256 0 0,-1 0-1 0 0,0-2 0 0 0,-1 1 0 0 0,19-30 0 0 0,12-12-451 0 0,-33 42-688 0 0,-7 9-31 0 0,0 0 0 0 0,0 1 1 0 0,0-1-1 0 0,5-4 0 0 0,-8 9 493 0 0,4-5 3007 0 0,-2 16-2991 0 0,0-1 0 0 0,1 0 0 0 0,0 0 0 0 0,11 17 0 0 0,-8-14-255 0 0,11 25-1 0 0,11 46 622 0 0,15 53 704 0 0,-15-49-904 0 0,-28-85-959 0 0,-1-1-1 0 0,1 0 1 0 0,0 0 0 0 0,0 0-1 0 0,0 0 1 0 0,0 0 0 0 0,1 0-1 0 0,-1 0 1 0 0,0 0 0 0 0,1-1-1 0 0,1 3 1 0 0,-1-6-505 0 0,0 1 0 0 0,0-1 0 0 0,-1 0-1 0 0,1 0 1 0 0,-1 0 0 0 0,0 0 0 0 0,2-2 0 0 0,-1-1-1367 0 0,0 1-1 0 0,0-1 1 0 0,-1 0 0 0 0,2-8 0 0 0,0-2-4596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0.8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301 3 4975 0 0,'0'0'388'0'0,"0"-1"-254"0"0,-2 0 40 0 0,1 1 76 0 0,0 0-1 0 0,0 0 1 0 0,-1 1-1 0 0,1-1 0 0 0,0 1 1 0 0,0-1-1 0 0,0 1 1 0 0,0 0-1 0 0,0-1 0 0 0,0 1 1 0 0,0 0-1 0 0,0 0 1 0 0,0 0-1 0 0,0 0 0 0 0,-1 1 1 0 0,2-2 173 0 0,-34 35 7123 0 0,-12 22-3035 0 0,5-5-2122 0 0,-56 80 2251 0 0,37-46-3596 0 0,57-83-644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1.1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11 5439 0 0,'0'0'416'0'0,"-7"-3"3500"0"0,6 4-3635 0 0,-29 16 3898 0 0,28-15-4051 0 0,0 0 1 0 0,0-1 0 0 0,1 1-1 0 0,-1 0 1 0 0,1 0 0 0 0,-1 0-1 0 0,1 0 1 0 0,0 0 0 0 0,0 0-1 0 0,0 0 1 0 0,0 0 0 0 0,-1 4-1 0 0,-1 3 344 0 0,2-7-324 0 0,0-1 1 0 0,0 1-1 0 0,1 0 1 0 0,-1 0-1 0 0,1 0 1 0 0,-1-1 0 0 0,1 1-1 0 0,0 0 1 0 0,-1 0-1 0 0,1 0 1 0 0,0 0-1 0 0,0 0 1 0 0,1 0-1 0 0,-1 0 1 0 0,1 3-1 0 0,0-5-51 0 0,-1 1-1 0 0,1 0 0 0 0,0 0 1 0 0,0-1-1 0 0,0 1 0 0 0,0 0 1 0 0,0-1-1 0 0,0 1 0 0 0,0-1 1 0 0,0 1-1 0 0,0-1 0 0 0,0 0 1 0 0,0 1-1 0 0,0-1 0 0 0,0 0 1 0 0,0 0-1 0 0,0 0 0 0 0,0 0 1 0 0,0 0-1 0 0,0 0 0 0 0,1 0 1 0 0,0 0-1 0 0,25-5 843 0 0,-23 4-878 0 0,0 0 0 0 0,-1 0-1 0 0,1 0 1 0 0,-1-1 0 0 0,0 0 0 0 0,1 0 0 0 0,-1 0-1 0 0,0 0 1 0 0,0 0 0 0 0,0-1 0 0 0,0 1 0 0 0,-1-1 0 0 0,1 0-1 0 0,-1 1 1 0 0,4-6 0 0 0,-6 7-29 0 0,1 0 0 0 0,-1 0 0 0 0,1 0 1 0 0,-1-1-1 0 0,1 1 0 0 0,-1 0 0 0 0,0 0 0 0 0,1-1 0 0 0,-1 1 0 0 0,0 0 0 0 0,0-1 0 0 0,0 1 1 0 0,0 0-1 0 0,0-1 0 0 0,-1 1 0 0 0,1 0 0 0 0,0-1 0 0 0,-1-1 0 0 0,-13-23-2236 0 0,8 16-3059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1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95 2847 0 0,'0'-5'256'0'0,"-1"-1"1878"0"0,18 3 2347 0 0,39-7 4054 0 0,-26 5-5514 0 0,38-4 0 0 0,-58 9-2538 0 0,0-1 0 0 0,1-1 0 0 0,-1 0 1 0 0,0 0-1 0 0,0-1 0 0 0,0-1 0 0 0,-1 1 0 0 0,14-8 0 0 0,-20 10-547 0 0,-1 0 0 0 0,0 0 0 0 0,0-1 0 0 0,0 1 0 0 0,0 0 0 0 0,0-1 0 0 0,0 1 0 0 0,0-1 0 0 0,-1 0 0 0 0,1 1-1 0 0,-1-1 1 0 0,1 0 0 0 0,-1 0 0 0 0,3-4 0 0 0,-3 4-255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1.8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0 4487 0 0,'0'0'44'0'0,"0"0"-1"0"0,-1 0 0 0 0,1 0 1 0 0,0 0-1 0 0,-1 0 0 0 0,1 0 1 0 0,0 1-1 0 0,-1-1 0 0 0,1 0 1 0 0,0 0-1 0 0,0 0 0 0 0,-1 0 0 0 0,1 0 1 0 0,0 1-1 0 0,-1-1 0 0 0,1 0 1 0 0,0 0-1 0 0,0 0 0 0 0,-1 1 1 0 0,1-1-1 0 0,0 0 0 0 0,0 0 1 0 0,0 1-1 0 0,-1-1 0 0 0,1 0 1 0 0,0 1-1 0 0,0-1 0 0 0,0 0 0 0 0,0 0 1 0 0,0 1-1 0 0,0-1 0 0 0,0 0 1 0 0,0 1-1 0 0,-1-1 0 0 0,1 0 1 0 0,0 1-1 0 0,0-1 0 0 0,0 0 1 0 0,0 1-1 0 0,1 0 0 0 0,-3 16 3043 0 0,3 53 4893 0 0,-3 93 319 0 0,0-60-4713 0 0,2-88-3125 0 0,1 0 0 0 0,3 14 0 0 0,0 21 192 0 0,1-61-3052 0 0,-1-1-6149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2.5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54 6415 0 0,'1'0'6211'0'0,"6"-2"-4418"0"0,17-6 1756 0 0,29-4-1 0 0,67-4 280 0 0,63 4 1070 0 0,-63 16-2661 0 0,-93-7-2023 0 0,-6 0-140 0 0,-1 1-35 0 0,10 2-258 0 0,-29 0-716 0 0,4 1-3182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2.9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176 1 5439 0 0,'-18'12'13231'0'0,"23"-7"-8606"0"0,11 6-3599 0 0,-9-7-527 0 0,-1 0-1 0 0,0 0 0 0 0,0 1 1 0 0,0 0-1 0 0,0 0 0 0 0,7 9 1 0 0,-12-13-490 0 0,-1 0 0 0 0,1 0 0 0 0,0 0 0 0 0,-1 0 1 0 0,1 0-1 0 0,-1 0 0 0 0,0 0 0 0 0,1 0 0 0 0,-1 0 0 0 0,0 0 1 0 0,0 1-1 0 0,1-1 0 0 0,-1 0 0 0 0,0 0 0 0 0,0 0 1 0 0,-1 0-1 0 0,1 1 0 0 0,0-1 0 0 0,0 0 0 0 0,0 0 0 0 0,-1 0 1 0 0,1 0-1 0 0,-1 0 0 0 0,1 0 0 0 0,-1 0 0 0 0,1 1 0 0 0,-1-2 1 0 0,1 1-1 0 0,-2 2 0 0 0,-2 1 32 0 0,0 0 0 0 0,0 0 1 0 0,-1 0-1 0 0,-9 5 0 0 0,2 0 28 0 0,-95 63 775 0 0,80-56-337 0 0,13-8-115 0 0,10-6-194 0 0,1-1-1 0 0,-1 1 1 0 0,1 1-1 0 0,0-1 1 0 0,0 0-1 0 0,-1 1 0 0 0,1 0 1 0 0,1 0-1 0 0,-5 4 1 0 0,7-6 107 0 0,1-1-145 0 0,0 1-147 0 0,-1-1 0 0 0,1 1 0 0 0,0-1 0 0 0,0 1 1 0 0,0-1-1 0 0,0 1 0 0 0,0-1 0 0 0,0 0 0 0 0,-1 1 1 0 0,1-1-1 0 0,0 0 0 0 0,0 0 0 0 0,0 0 0 0 0,0 0 1 0 0,0 1-1 0 0,2-2 0 0 0,15 3-13 0 0,1-1 0 0 0,35-3 0 0 0,-2 0 0 0 0,-45 2-341 0 0,1-1 0 0 0,-1 1 0 0 0,1-1 0 0 0,-1-1-1 0 0,11-3 1 0 0,-15 4 137 0 0,0 0 0 0 0,0 0-1 0 0,0 0 1 0 0,0-1-1 0 0,0 1 1 0 0,-1-1-1 0 0,1 0 1 0 0,0 0 0 0 0,-1 0-1 0 0,0 0 1 0 0,1-1-1 0 0,-1 1 1 0 0,0-1 0 0 0,0 1-1 0 0,2-4 1 0 0,6-12-9413 0 0,-6 8 1871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3.2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1 12119 0 0,'0'0'1080'0'0,"1"9"-864"0"0,-1 2-216 0 0,-1 0 0 0 0,-2 1 1528 0 0,-1 0 264 0 0,1 5 48 0 0,3 2 16 0 0,-1 3-840 0 0,1 2-168 0 0,-1 1-32 0 0,1 1-8 0 0,1-1-520 0 0,0-3-96 0 0,2 0-32 0 0,0-2-6688 0 0,4-5-1336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2.7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0 5815 0 0,'-47'85'1184'0'0,"21"-27"4024"0"0,20-42-3295 0 0,0-1 0 0 0,1 1 0 0 0,1 0-1 0 0,1 1 1 0 0,-3 27 0 0 0,5-34-1215 0 0,1 1 1 0 0,1-1-1 0 0,0 0 1 0 0,0 1-1 0 0,1-1 1 0 0,0 0-1 0 0,1 0 1 0 0,0 0-1 0 0,0 0 1 0 0,7 12-1 0 0,-8-19-655 0 0,1 1 0 0 0,-1 0 1 0 0,1-1-1 0 0,0 1 0 0 0,0-1 0 0 0,0 0 0 0 0,1 0 0 0 0,-1 0 1 0 0,1 0-1 0 0,-1-1 0 0 0,1 1 0 0 0,0-1 0 0 0,0 0 0 0 0,0 0 1 0 0,0-1-1 0 0,0 1 0 0 0,1-1 0 0 0,-1 0 0 0 0,1 0 0 0 0,-1 0 1 0 0,6 0-1 0 0,9 0 69 0 0,0-1-1 0 0,0 0 1 0 0,31-6 0 0 0,-42 5-109 0 0,3 0-3 0 0,1-1 0 0 0,-1 0 0 0 0,1 0 0 0 0,-1-1 0 0 0,0-1 0 0 0,0 0 0 0 0,0-1 0 0 0,-1 1 0 0 0,1-2 0 0 0,15-11 0 0 0,13-15-353 0 0,-28 21 154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3.6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0 8719 0 0,'-7'13'686'0'0,"-3"8"1031"0"0,-9 22 0 0 0,16-27-549 0 0,0-1-1 0 0,1 1 1 0 0,1 0 0 0 0,0 0-1 0 0,1 0 1 0 0,2 17-1 0 0,-2-26-732 0 0,1 12 857 0 0,1 1 0 0 0,0-1 0 0 0,2 0 0 0 0,8 30 0 0 0,-9-43-1083 0 0,-1 1 0 0 0,1 0 0 0 0,0-1-1 0 0,0 0 1 0 0,1 0 0 0 0,0 0 0 0 0,0 0-1 0 0,0 0 1 0 0,1-1 0 0 0,0 0-1 0 0,0 0 1 0 0,0 0 0 0 0,0-1 0 0 0,1 1-1 0 0,11 6 1 0 0,-14-10-227 0 0,0 0-1 0 0,1 0 1 0 0,-1 0 0 0 0,0 0 0 0 0,0 0-1 0 0,0-1 1 0 0,0 1 0 0 0,1-1-1 0 0,-1 0 1 0 0,0 0 0 0 0,0 0-1 0 0,1 0 1 0 0,-1-1 0 0 0,0 1 0 0 0,0-1-1 0 0,0 0 1 0 0,5-2 0 0 0,20-12-3056 0 0,-3-5-5801 0 0,-13 8 673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4.0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138 1 6127 0 0,'-1'1'472'0'0,"-109"199"14832"0"0,109-199-15178 0 0,-17 33 2254 0 0,16-32-2093 0 0,1 1 1 0 0,0-1-1 0 0,0 1 0 0 0,1 0 1 0 0,-1-1-1 0 0,0 1 0 0 0,1 0 1 0 0,0 0-1 0 0,-1 0 0 0 0,1 4 1 0 0,1-5 245 0 0,13 7 763 0 0,-8-9-1237 0 0,1-1-1 0 0,-1 0 1 0 0,1 0 0 0 0,-1 0-1 0 0,0-1 1 0 0,1 0 0 0 0,-1 0 0 0 0,0-1-1 0 0,0 0 1 0 0,6-4 0 0 0,-3 1-36 0 0,1 0 1 0 0,-1-1 0 0 0,0-1 0 0 0,0 1-1 0 0,7-10 1 0 0,-16 16-14 0 0,1 0 0 0 0,0 0 0 0 0,-1-1 0 0 0,1 1 0 0 0,-1 0 0 0 0,0 0 0 0 0,1 0 0 0 0,-1 0 0 0 0,0-1 0 0 0,0 1 0 0 0,1 0 0 0 0,-1 0 0 0 0,0 0 0 0 0,0-1 0 0 0,-1 1 0 0 0,1 0 0 0 0,0 0 0 0 0,0-1 0 0 0,0 1 0 0 0,-2-2 0 0 0,-11-28 132 0 0,7 18-175 0 0,2 4-488 0 0,-6-20 179 0 0,8 8-9102 0 0,3 11 740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4.4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88 1 2015 0 0,'-1'1'4356'0'0,"-6"31"1171"0"0,3 20-1911 0 0,0-6-1463 0 0,-13 97 1776 0 0,-11 65 1085 0 0,25-196-4810 0 0,-17 118 2800 0 0,18-105-2288 0 0,0 0 0 0 0,2 0 0 0 0,3 31 0 0 0,0-41-668 0 0,1-2-21 0 0,-1-12-18 0 0,-2-1-8 0 0,0 0-1 0 0,0 1 0 0 0,-1-1 0 0 0,1 0 0 0 0,0 0 0 0 0,-1 0 0 0 0,1 0 0 0 0,0 0 0 0 0,-1 0 0 0 0,1 0 0 0 0,0 0 0 0 0,-1 0 0 0 0,1-1 0 0 0,0 1 0 0 0,-1 0 0 0 0,1 0 0 0 0,0 0 0 0 0,-1-1 0 0 0,1 1 0 0 0,0 0 0 0 0,-1-1 0 0 0,1 1 0 0 0,-1-1 0 0 0,1 1 0 0 0,-1-1 0 0 0,1 1 0 0 0,-1-1 0 0 0,1 1 0 0 0,-1-1 0 0 0,0 1 0 0 0,1-1 0 0 0,-1 1 0 0 0,0-1 0 0 0,1-1 0 0 0,0 1 0 0 0,2-5-971 0 0,-1 1-1 0 0,1 0 1 0 0,-1-1 0 0 0,0 0-1 0 0,-1 1 1 0 0,0-1 0 0 0,2-12-1 0 0,-1 3-2618 0 0,1-1-5641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4.8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97 3599 0 0,'-11'0'369'0'0,"-12"2"10493"0"0,30-3-8944 0 0,-1 1 0 0 0,0-1 0 0 0,12-3 0 0 0,36-16 136 0 0,-33 12-1283 0 0,29-14-350 0 0,-23 11-276 0 0,28-10-1 0 0,-45 18-617 0 0,0 1 0 0 0,1 0 0 0 0,-1 0 0 0 0,1 1 0 0 0,-1 0 0 0 0,17 2 0 0 0,-22-1 200 0 0,0 1 1 0 0,1-1-1 0 0,-1 1 1 0 0,0 1-1 0 0,0-1 1 0 0,-1 1 0 0 0,1 0-1 0 0,0 0 1 0 0,0 0-1 0 0,-1 0 1 0 0,1 1-1 0 0,-1 0 1 0 0,0 0-1 0 0,0 0 1 0 0,0 1-1 0 0,0-1 1 0 0,-1 1-1 0 0,6 7 1 0 0,-6-7 460 0 0,-1 1 0 0 0,1-1 0 0 0,-1 1 1 0 0,0 0-1 0 0,0 0 0 0 0,-1-1 0 0 0,1 1 0 0 0,-1 0 1 0 0,0 1-1 0 0,-1-1 0 0 0,1 10 0 0 0,-1-3 634 0 0,0 0 1 0 0,-1 0-1 0 0,0 0 0 0 0,-1 0 0 0 0,-1 0 0 0 0,0 0 1 0 0,0-1-1 0 0,-7 15 0 0 0,9-25-699 0 0,3-7-1434 0 0,-2-2 33 0 0,2-7-2486 0 0,1 3-2171 0 0,2 2-588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5.1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1 4319 0 0,'0'0'332'0'0,"3"5"1144"0"0,-2 0-646 0 0,0 0 1 0 0,0-1-1 0 0,-1 1 0 0 0,1 0 0 0 0,-1 0 0 0 0,0-1 0 0 0,0 1 0 0 0,-1 0 0 0 0,1-1 0 0 0,-1 1 0 0 0,0 0 0 0 0,-3 8 0 0 0,-3 4 1109 0 0,-1-1 0 0 0,-9 17 0 0 0,11-21-955 0 0,-4 9 1512 0 0,11-18-1053 0 0,7-11-806 0 0,24-41-614 0 0,-23 35-13 0 0,0 0 1 0 0,0 1-1 0 0,15-16 0 0 0,-14 22-10 0 0,-2 3 11 0 0,-7 4-9 0 0,-1 0 1 0 0,0 0-1 0 0,0 0 1 0 0,0 0 0 0 0,0 0-1 0 0,0 0 1 0 0,1 0-1 0 0,-1 0 1 0 0,0 0 0 0 0,0 0-1 0 0,0 0 1 0 0,0 0-1 0 0,0 0 1 0 0,1 0 0 0 0,-1 0-1 0 0,0 1 1 0 0,0-1-1 0 0,0 0 1 0 0,0 0-1 0 0,0 0 1 0 0,0 0 0 0 0,0 0-1 0 0,1 0 1 0 0,-1 0-1 0 0,0 0 1 0 0,0 1 0 0 0,0-1-1 0 0,0 0 1 0 0,0 0-1 0 0,0 0 1 0 0,0 0-1 0 0,0 0 1 0 0,0 0 0 0 0,0 1-1 0 0,0-1 1 0 0,0 0-1 0 0,0 0 1 0 0,0 0 0 0 0,0 0-1 0 0,0 0 1 0 0,0 1-1 0 0,0-1 1 0 0,0 0 0 0 0,0 0-1 0 0,0 0 1 0 0,0 0-1 0 0,0 0 1 0 0,0 1-1 0 0,0-1 1 0 0,0 0 0 0 0,0 0-1 0 0,0 0 1 0 0,0 0-1 0 0,-1 0 1 0 0,-1 11 250 0 0,2-9-163 0 0,6 16 430 0 0,-5-16-409 0 0,0 0 0 0 0,-1 0 0 0 0,1 0 1 0 0,0 0-1 0 0,-1 0 0 0 0,1 0 0 0 0,-1 0 1 0 0,0 0-1 0 0,1 5 0 0 0,0 22 1441 0 0,-1-28-977 0 0,3 1-520 0 0,-3-1-52 0 0,1-1-1 0 0,-1 0 1 0 0,0 1-1 0 0,1-1 1 0 0,-1 0-1 0 0,0 1 1 0 0,1-1-1 0 0,-1 0 1 0 0,0 0-1 0 0,1 1 1 0 0,-1-1-1 0 0,0 0 1 0 0,1 0-1 0 0,-1 0 1 0 0,1 0-1 0 0,-1 0 1 0 0,0 0-1 0 0,1 1 1 0 0,-1-1-1 0 0,1 0 1 0 0,-1 0-1 0 0,1 0 1 0 0,-1 0-1 0 0,0-1 1 0 0,1 1-1 0 0,-1 0 1 0 0,1 0-1 0 0,-1 0 1 0 0,0 0-1 0 0,1 0 1 0 0,-1 0-1 0 0,1-1 1 0 0,-1 1-1 0 0,0 0 1 0 0,1 0-1 0 0,-1 0 1 0 0,0-1-1 0 0,1 1 1 0 0,5-5-3 0 0,0 0 0 0 0,0 0-1 0 0,0-1 1 0 0,-1 1 0 0 0,0-1 0 0 0,6-10 0 0 0,0 2-23 0 0,-2 3-119 0 0,-6 6 65 0 0,0 1 0 0 0,0 0-1 0 0,1 0 1 0 0,-1 0 0 0 0,1 1-1 0 0,0-1 1 0 0,0 1 0 0 0,0 0 0 0 0,0 0-1 0 0,6-3 1 0 0,-4 5-3 0 0,-6 1 92 0 0,1 0 0 0 0,0 0 0 0 0,0 0 0 0 0,-1 0 0 0 0,1 0-1 0 0,0 1 1 0 0,0-1 0 0 0,-1 0 0 0 0,1 0 0 0 0,0 1 0 0 0,-1-1 0 0 0,1 1 0 0 0,0-1 0 0 0,-1 1 0 0 0,1-1-1 0 0,-1 1 1 0 0,1-1 0 0 0,0 1 0 0 0,-1-1 0 0 0,1 1 0 0 0,-1 0 0 0 0,0-1 0 0 0,1 1 0 0 0,-1 0 0 0 0,1 0-1 0 0,7 18 496 0 0,-2 1-401 0 0,-6-15-89 0 0,2 1 0 0 0,-1-1 1 0 0,0 0-1 0 0,1 0 1 0 0,0 0-1 0 0,1 0 1 0 0,-1 0-1 0 0,1-1 1 0 0,6 10-1 0 0,-6-12-56 0 0,-2-1-162 0 0,13-8-4170 0 0,-2-8-4995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5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6415 0 0,'2'1'2520'0'0,"5"4"-665"0"0,0 1-1 0 0,-1 0 0 0 0,1 0 1 0 0,-1 1-1 0 0,6 9 0 0 0,-3-2-73 0 0,0-1 0 0 0,8 21-1 0 0,-1 2 337 0 0,15 58 1 0 0,-25-72-1805 0 0,0 1 0 0 0,-2 0-1 0 0,0 0 1 0 0,-2 0 0 0 0,0 0 0 0 0,-2 0 0 0 0,0 0 0 0 0,-2 0 0 0 0,-8 45 0 0 0,8-59-322 0 0,-1 0 1 0 0,0 0-1 0 0,-5 8 0 0 0,7-14 2 0 0,0-1 0 0 0,-1 1 0 0 0,1-1 0 0 0,0 0 0 0 0,-1 0 0 0 0,0 0 0 0 0,0 0 0 0 0,1 0-1 0 0,-1 0 1 0 0,0 0 0 0 0,-1-1 0 0 0,1 1 0 0 0,0-1 0 0 0,0 1 0 0 0,-4 1 0 0 0,-6-3-787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6.2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 4175 0 0,'6'-1'8145'0'0,"6"7"-5263"0"0,11 9-657 0 0,-6-1 329 0 0,-12-10-2214 0 0,-1-1-1 0 0,1 1 1 0 0,-1-1 0 0 0,4 7-1 0 0,-6-8-227 0 0,0 1-1 0 0,0 0 1 0 0,0-1 0 0 0,-1 1-1 0 0,1 0 1 0 0,-1 0-1 0 0,0 0 1 0 0,0 0 0 0 0,0 0-1 0 0,0 0 1 0 0,-1 1 0 0 0,1-1-1 0 0,-1 0 1 0 0,0 0-1 0 0,0 1 1 0 0,0-1 0 0 0,0 3-1 0 0,-1 0 23 0 0,-1 0 1 0 0,1-1-1 0 0,-1 0 0 0 0,0 1 1 0 0,0-1-1 0 0,-1 0 0 0 0,1 0 1 0 0,-1 0-1 0 0,-4 5 0 0 0,3-5 20 0 0,1 0-1 0 0,-2-1 1 0 0,1 1 0 0 0,0-1-1 0 0,-1 0 1 0 0,0 0-1 0 0,1 0 1 0 0,-2-1 0 0 0,-7 5 1039 0 0,14-10-1138 0 0,0 0 0 0 0,0 0 0 0 0,0 1 0 0 0,1-1-1 0 0,-1 0 1 0 0,0 1 0 0 0,1-1 0 0 0,-1 1 0 0 0,3-2 0 0 0,3-3 93 0 0,1-3 108 0 0,1 1 0 0 0,1 0 0 0 0,0 0-1 0 0,0 1 1 0 0,16-8 0 0 0,12-9-228 0 0,-23 17-2560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6.8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8375 0 0,'12'20'1092'0'0,"5"13"5221"0"0,-4-6-1706 0 0,114 196 5508 0 0,-122-216-9951 0 0,-1-1 1 0 0,1 0 0 0 0,0 0 0 0 0,0 0-1 0 0,9 7 1 0 0,-13-12-314 0 0,0 0 1 0 0,0 0-1 0 0,0-1 0 0 0,1 1 0 0 0,-1 0 0 0 0,0-1 0 0 0,0 1 1 0 0,1-1-1 0 0,-1 1 0 0 0,1-1 0 0 0,-1 0 0 0 0,0 0 0 0 0,1 1 1 0 0,-1-1-1 0 0,3 0 0 0 0,-3-1-400 0 0,0 1-1 0 0,1-1 1 0 0,-1 1-1 0 0,1-1 1 0 0,-1 1-1 0 0,0-1 1 0 0,0 0-1 0 0,1 1 1 0 0,-1-1-1 0 0,0 0 1 0 0,0 0-1 0 0,0 0 1 0 0,0 0-1 0 0,0 0 1 0 0,0 0-1 0 0,0-1 1 0 0,0 1-1 0 0,1-2 1 0 0,3-6-7521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7.2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 0 6391 0 0,'-11'10'680'0'0,"-81"63"14537"0"0,8 9-8501 0 0,75-70-6273 0 0,6-8-335 0 0,1-1 0 0 0,-1 0 0 0 0,0 0 1 0 0,0 0-1 0 0,0 0 0 0 0,-3 3 0 0 0,4-5-749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7.5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 7631 0 0,'6'-5'12448'0'0,"1"6"-11880"0"0,2-1-6000 0 0</inkml:trace>
  <inkml:trace contextRef="#ctx0" brushRef="#br0" timeOffset="1">198 62 13103 0 0,'0'0'1006'0'0,"3"6"854"0"0,3 8 6738 0 0,-4-9-7919 0 0,0 3-6847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3.3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4 14687 0 0,'0'0'1130'0'0,"-1"-1"-1082"0"0,0 1 0 0 0,1-1 0 0 0,-1 1 1 0 0,0 0-1 0 0,0-1 0 0 0,0 1 0 0 0,1 0 0 0 0,-1 0 1 0 0,0 0-1 0 0,0 0 0 0 0,0 0 0 0 0,0 0 1 0 0,0 0-1 0 0,0 0 0 0 0,1 0 0 0 0,-2 0 1 0 0,-12 26 2468 0 0,1 1 1 0 0,-15 46 0 0 0,5-13 1040 0 0,18-50-2939 0 0,1 0 0 0 0,1 1-1 0 0,-1-1 1 0 0,2 1 0 0 0,-1 0-1 0 0,0 18 1 0 0,3-28-606 0 0,0 0-1 0 0,0 0 1 0 0,0-1-1 0 0,0 1 1 0 0,0 0-1 0 0,0 0 1 0 0,0-1-1 0 0,1 1 1 0 0,-1 0-1 0 0,0-1 1 0 0,1 1-1 0 0,-1 0 1 0 0,0-1-1 0 0,1 1 1 0 0,-1 0-1 0 0,1-1 1 0 0,-1 1-1 0 0,1-1 1 0 0,-1 1-1 0 0,1-1 1 0 0,-1 1-1 0 0,1-1 1 0 0,0 1-1 0 0,-1-1 1 0 0,1 0-1 0 0,1 1 1 0 0,22 5 237 0 0,1-1-150 0 0,-22-3-110 0 0,0-1 1 0 0,0 1-1 0 0,-1 0 1 0 0,1 0-1 0 0,-1 0 1 0 0,1 0-1 0 0,-1 0 1 0 0,0 0-1 0 0,0 0 0 0 0,0 1 1 0 0,0-1-1 0 0,0 1 1 0 0,2 5-1 0 0,-2-3-26 0 0,0 1-1 0 0,0-1 0 0 0,0 0 1 0 0,-1 1-1 0 0,0 0 1 0 0,0-1-1 0 0,0 7 0 0 0,-1 7-65 0 0,-1 0-1 0 0,-1 0 0 0 0,-6 28 1 0 0,-37 124 609 0 0,15-66-212 0 0,14-49-260 0 0,38-111-35 0 0,8-37-1936 0 0,27-102-5291 0 0,-38 107 2175 0 0,-3 15 1910 0 0,24-72-1 0 0,-31 120 4789 0 0,0 0 0 0 0,20-36 0 0 0,-25 55-1353 0 0,1 1 0 0 0,-1-1 0 0 0,1 1 0 0 0,0-1 0 0 0,0 2 0 0 0,1-1 0 0 0,-1 0 0 0 0,1 1 0 0 0,0 0 0 0 0,0 0 0 0 0,0 1 0 0 0,0 0 0 0 0,0 0 0 0 0,0 0 0 0 0,1 1 0 0 0,6-1 0 0 0,-9 2-47 0 0,0 0 1 0 0,0 0-1 0 0,0 0 1 0 0,0 1-1 0 0,0 0 0 0 0,-1 0 1 0 0,1 0-1 0 0,0 0 1 0 0,5 3-1 0 0,-6-3 528 0 0,1 1 1 0 0,-1 0-1 0 0,0 0 1 0 0,0 0-1 0 0,5 6 2164 0 0,-8-6-2432 0 0,-3 21-426 0 0,-1-1 1 0 0,-2 0 0 0 0,0 0-1 0 0,-1 0 1 0 0,-19 39-1 0 0,-64 98 238 0 0,62-121-1650 0 0,26-36 591 0 0,3-4-701 0 0,-1 0 914 0 0,1-1 0 0 0,-1 1 1 0 0,1 0-1 0 0,0 0 1 0 0,0 0-1 0 0,0 0 1 0 0,0 1-1 0 0,0-1 1 0 0,0 0-1 0 0,3-3 1 0 0,-1 1-506 0 0,5-8-131 0 0,49-71-3006 0 0,-48 71 5354 0 0,1 0 0 0 0,1 1-1 0 0,0 0 1 0 0,18-14-1 0 0,-17 18 1537 0 0,20-10-1 0 0,-25 13-2176 0 0,1 0 0 0 0,-1 0-1 0 0,0 0 1 0 0,0-1-1 0 0,0 0 1 0 0,11-11 0 0 0,-15 12-411 0 0,-2 3-118 0 0,-1 0-1 0 0,1 0 0 0 0,0 0 0 0 0,0 0 1 0 0,-1 1-1 0 0,1-1 0 0 0,0 0 0 0 0,0 0 0 0 0,0 0 1 0 0,0 1-1 0 0,0-1 0 0 0,0 0 0 0 0,0 1 0 0 0,0-1 1 0 0,0 1-1 0 0,0 0 0 0 0,0-1 0 0 0,0 1 1 0 0,1 0-1 0 0,-1-1 0 0 0,0 1 0 0 0,0 0 0 0 0,0 0 1 0 0,0 0-1 0 0,1 0 0 0 0,-1 0 0 0 0,0 0 1 0 0,0 1-1 0 0,2-1 0 0 0,1 2-1469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8.8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27 5383 0 0,'1'-1'416'0'0,"1"-1"-277"0"0,7-13 1549 0 0,-9 14-1422 0 0,1 1 0 0 0,-1-1 0 0 0,1 1 0 0 0,-1-1 0 0 0,1 0-1 0 0,-1 1 1 0 0,1-1 0 0 0,-1 1 0 0 0,1-1 0 0 0,0 1 0 0 0,-1 0 0 0 0,1-1 0 0 0,0 1 0 0 0,-1 0-1 0 0,1-1 1 0 0,0 1 0 0 0,0 0 0 0 0,-1 0 0 0 0,1 0 0 0 0,0-1 0 0 0,0 1 0 0 0,-1 0 0 0 0,1 0 0 0 0,0 0-1 0 0,0 0 1 0 0,-1 0 0 0 0,1 1 0 0 0,0-1 0 0 0,0 0 0 0 0,-1 0 0 0 0,1 0 0 0 0,1 1 0 0 0,0 0 24 0 0,-1-1 0 0 0,1 1 1 0 0,0 0-1 0 0,0 0 1 0 0,0 0-1 0 0,0 0 1 0 0,-1 0-1 0 0,1 1 1 0 0,-1-1-1 0 0,1 0 0 0 0,1 3 1 0 0,-2-3-166 0 0,0 1 0 0 0,-1-1 0 0 0,1 0 0 0 0,0 1 0 0 0,-1-1 0 0 0,0 1 0 0 0,1-1 0 0 0,-1 1 0 0 0,0-1 0 0 0,0 1 0 0 0,0-1-1 0 0,0 1 1 0 0,0-1 0 0 0,0 1 0 0 0,0-1 0 0 0,0 1 0 0 0,0-1 0 0 0,-1 2 0 0 0,-12 31 561 0 0,7-20-101 0 0,0-1 158 0 0,0 0 0 0 0,-13 19 0 0 0,8-15 379 0 0,11-16-342 0 0,15-2 268 0 0,-4-4-802 0 0,-1 0 0 0 0,0 0 0 0 0,-1-1 0 0 0,1-1 1 0 0,-1 1-1 0 0,0-2 0 0 0,8-7 0 0 0,-3 1 52 0 0,-10 9-245 0 0,1 1 1 0 0,-1 0 0 0 0,1 0 0 0 0,0 0 0 0 0,0 0-1 0 0,0 1 1 0 0,7-4 0 0 0,3 1-571 0 0,33-13 605 0 0,-15 9-8984 0 0,-15 6-603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22:32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24575,'0'0'0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9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1 267 4143 0 0,'0'0'1266'0'0,"7"-3"638"0"0,-1-2-1365 0 0,0 0 1 0 0,0-1-1 0 0,0 0 0 0 0,-1 0 1 0 0,0 0-1 0 0,0 0 1 0 0,0-1-1 0 0,3-8 0 0 0,28-54 355 0 0,-23 42-693 0 0,28-43-1 0 0,-38 65-162 0 0,13-16 234 0 0,-15 20-226 0 0,0 0-1 0 0,-1 1 0 0 0,1-1 1 0 0,0 0-1 0 0,0 1 1 0 0,-1-1-1 0 0,1 0 0 0 0,0 1 1 0 0,0-1-1 0 0,0 1 1 0 0,0-1-1 0 0,0 1 1 0 0,0 0-1 0 0,0-1 0 0 0,-1 1 1 0 0,1 0-1 0 0,0 0 1 0 0,0 0-1 0 0,0 0 0 0 0,0 0 1 0 0,3 0 590 0 0,17 21 3065 0 0,-17-16-3279 0 0,1 3 208 0 0,1 0 0 0 0,-1 0 0 0 0,0 1-1 0 0,-1-1 1 0 0,0 1 0 0 0,3 9 0 0 0,5 13 954 0 0,-10-18-2887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0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11575 0 0,'4'16'1683'0'0,"2"0"0"0"0,0 0-1 0 0,16 30 1 0 0,33 41 5923 0 0,-47-76-7335 0 0,-1 0 304 0 0,0-1 0 0 0,1 0 0 0 0,1 0 0 0 0,0-1 1 0 0,0 0-1 0 0,12 8 0 0 0,-17-14-533 0 0,0 0 1 0 0,0 0 0 0 0,0-1-1 0 0,1 0 1 0 0,-1 0 0 0 0,0 0-1 0 0,1 0 1 0 0,0-1 0 0 0,-1 1-1 0 0,1-1 1 0 0,0-1 0 0 0,0 1-1 0 0,-1-1 1 0 0,1 1-1 0 0,0-1 1 0 0,0-1 0 0 0,0 1-1 0 0,0-1 1 0 0,6-1 0 0 0,-9 1 38 0 0,9-2-2138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0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250 1 6335 0 0,'0'0'486'0'0,"-14"2"2678"0"0,-3 1-987 0 0,13-3-1884 0 0,1 1 1 0 0,-1-1-1 0 0,1 1 0 0 0,0 0 1 0 0,-1 0-1 0 0,1 0 0 0 0,0 0 1 0 0,-1 0-1 0 0,-3 4 0 0 0,-26 14 1733 0 0,13-7-1177 0 0,-19 14 1 0 0,34-21-734 0 0,0-1 0 0 0,-1 1 1 0 0,2 0-1 0 0,-1 0 1 0 0,0 1-1 0 0,1-1 1 0 0,-6 12-1 0 0,2-1 240 0 0,1 0 0 0 0,1 0-1 0 0,0 0 1 0 0,1 1 0 0 0,1 0-1 0 0,1 0 1 0 0,1 1 0 0 0,0-1-1 0 0,1 0 1 0 0,0 1 0 0 0,2-1-1 0 0,2 20 1 0 0,-2-35-245 0 0,-1 1 0 0 0,0-1 0 0 0,1 0 0 0 0,-1 1 0 0 0,1-1 0 0 0,0 0 0 0 0,0 0 0 0 0,0 1 0 0 0,0-1 1 0 0,0 0-1 0 0,1 0 0 0 0,-1 0 0 0 0,0 0 0 0 0,1 0 0 0 0,0-1 0 0 0,-1 1 0 0 0,5 3 0 0 0,-4-4-28 0 0,0 0 0 0 0,1 0 1 0 0,-1 0-1 0 0,1 0 0 0 0,0 0 1 0 0,-1-1-1 0 0,1 1 0 0 0,-1-1 1 0 0,1 0-1 0 0,0 0 0 0 0,-1 0 1 0 0,1 0-1 0 0,0 0 0 0 0,-1 0 1 0 0,5-2-1 0 0,-1 1-46 0 0,1-1 1 0 0,-1-1-1 0 0,0 1 0 0 0,0-1 0 0 0,0 0 1 0 0,0 0-1 0 0,0-1 0 0 0,-1 0 0 0 0,0 0 1 0 0,0 0-1 0 0,0 0 0 0 0,0-1 1 0 0,6-7-1 0 0,4-8-76 0 0,0-1 1 0 0,14-26 0 0 0,-19 30-73 0 0,11-22-473 0 0,-21 44 617 0 0,0-1 0 0 0,0 1 0 0 0,0 0 0 0 0,1-1 0 0 0,0 1 0 0 0,0-1 0 0 0,0 1 0 0 0,1-1 0 0 0,-1 0 0 0 0,1 0 0 0 0,4 8 0 0 0,-5-11-171 0 0,0 0-1 0 0,0 0 1 0 0,0 0-1 0 0,-1 0 1 0 0,1-1 0 0 0,0 1-1 0 0,0 0 1 0 0,0-1-1 0 0,0 1 1 0 0,0-1-1 0 0,0 1 1 0 0,0-1 0 0 0,2 1-1 0 0,14 0-5835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0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1 10447 0 0,'-3'7'1088'0'0,"-13"27"2403"0"0,2 1 0 0 0,2 0 0 0 0,1 0 0 0 0,-9 50 0 0 0,19-79-3181 0 0,0-1 0 0 0,1 1 0 0 0,0 0 0 0 0,-1 0 1 0 0,2-1-1 0 0,-1 1 0 0 0,1 0 0 0 0,0-1 0 0 0,0 1 0 0 0,3 7 1 0 0,-3-12-291 0 0,0 0-1 0 0,0-1 1 0 0,1 1 0 0 0,-1-1 0 0 0,0 1 0 0 0,0-1 0 0 0,1 0 0 0 0,-1 1 0 0 0,0-1 0 0 0,1 0 0 0 0,-1 0 0 0 0,0 0 0 0 0,0 0-1 0 0,2 0 1 0 0,2 0-133 0 0,-1-1 0 0 0,1 0 0 0 0,-1 1 0 0 0,1-1 0 0 0,-1-1 0 0 0,0 1 0 0 0,1-1 0 0 0,-1 1 0 0 0,5-5 0 0 0,14-8-2741 0 0,0-2-3885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1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 4863 0 0,'0'0'375'0'0,"0"1"-244"0"0,-2 5 948 0 0,1-1 1 0 0,-1 0-1 0 0,0 1 1 0 0,0-1-1 0 0,-1 0 1 0 0,1 0-1 0 0,-7 8 0 0 0,-7 15 3071 0 0,-10 46 1501 0 0,24-65-5020 0 0,0 0 0 0 0,1 0 0 0 0,0 0 0 0 0,0 0 0 0 0,0 0 0 0 0,2 15 0 0 0,0-19-217 0 0,1 1 0 0 0,-1-1 0 0 0,5 9 0 0 0,-6-13-377 0 0,1 0 8 0 0,0-1 0 0 0,0 1 0 0 0,0 0-1 0 0,0 0 1 0 0,1 0 0 0 0,-1-1 0 0 0,0 1 0 0 0,0-1 0 0 0,0 1 0 0 0,1-1-1 0 0,-1 1 1 0 0,0-1 0 0 0,1 0 0 0 0,0 1 0 0 0,2 0 51 0 0,-1 0-51 0 0,0 0-1 0 0,1-1 0 0 0,-1 1 0 0 0,0 0 0 0 0,1-1 1 0 0,-1 0-1 0 0,1 0 0 0 0,-1 0 0 0 0,0 0 1 0 0,6-1-1 0 0,16-6-1051 0 0,-9 1-2707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1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5 239 5295 0 0,'0'0'410'0'0,"16"2"10"0"0,-11-2-302 0 0,-4 0 204 0 0,0 0 0 0 0,0 0 0 0 0,0 0 0 0 0,0 0 0 0 0,0 0 0 0 0,0 0 0 0 0,0 0 0 0 0,0 0 0 0 0,0 0 0 0 0,0 0 0 0 0,0 0 0 0 0,0-1 0 0 0,0 1 0 0 0,0 0 0 0 0,0-1 1 0 0,0 1-1 0 0,0-1 0 0 0,0 1 0 0 0,-1-1 0 0 0,1 1 0 0 0,0-1 0 0 0,0 0 0 0 0,0 1 0 0 0,1-3 0 0 0,9-10 1993 0 0,-10 11-2205 0 0,0 1-1 0 0,1 0 1 0 0,-1 0 0 0 0,0 0-1 0 0,0-1 1 0 0,0 1 0 0 0,0-1-1 0 0,0 1 1 0 0,0-1 0 0 0,0-1-1 0 0,2-4 89 0 0,0 1 1 0 0,1 0-1 0 0,0 1 0 0 0,0-1 0 0 0,0 1 1 0 0,0-1-1 0 0,9-6 0 0 0,10-15 227 0 0,-17 19-390 0 0,-1-1 1 0 0,1 0 0 0 0,-2 0-1 0 0,1-1 1 0 0,4-18-1 0 0,-8 25-39 0 0,1 0 39 0 0,-1 0-1 0 0,0-1 1 0 0,0 1 0 0 0,-1-1-1 0 0,1 1 1 0 0,0-7 0 0 0,-1 9-23 0 0,0 1 0 0 0,-1-1 0 0 0,1 0 1 0 0,0 0-1 0 0,0 1 0 0 0,-1-1 0 0 0,1 0 1 0 0,0 0-1 0 0,-1 1 0 0 0,1-1 1 0 0,-1 0-1 0 0,1 1 0 0 0,-1-1 0 0 0,1 1 1 0 0,-1-1-1 0 0,1 1 0 0 0,-1-1 0 0 0,0 1 1 0 0,1-1-1 0 0,-1 1 0 0 0,0-1 0 0 0,1 1 1 0 0,-1 0-1 0 0,0-1 0 0 0,1 1 0 0 0,-1 0 1 0 0,0 0-1 0 0,0 0 0 0 0,1-1 0 0 0,-1 1 1 0 0,0 0-1 0 0,0 0 0 0 0,0 0 0 0 0,1 0 1 0 0,-1 0-1 0 0,-1 1 0 0 0,-1-1 7 0 0,0 0 1 0 0,0 1-1 0 0,0-1 0 0 0,1 1 0 0 0,-1 0 0 0 0,0 0 1 0 0,0 0-1 0 0,1 0 0 0 0,-1 0 0 0 0,1 1 0 0 0,-1-1 1 0 0,1 1-1 0 0,-3 2 0 0 0,-5 5 635 0 0,-15 17 0 0 0,2-2 433 0 0,19-20-864 0 0,0 1 0 0 0,0-1 1 0 0,1 1-1 0 0,-1 0 0 0 0,1 0 0 0 0,0 0 0 0 0,1 1 1 0 0,-4 9-1 0 0,-12 48 1473 0 0,18-63-1669 0 0,-2 11 435 0 0,0-1-1 0 0,0 1 1 0 0,1 0 0 0 0,0-1-1 0 0,1 1 1 0 0,2 20-1 0 0,-1-28-363 0 0,0 1 0 0 0,-1 0 0 0 0,1-1 0 0 0,0 1 0 0 0,1-1 0 0 0,-1 0-1 0 0,1 1 1 0 0,-1-1 0 0 0,1 0 0 0 0,0 0 0 0 0,0 0 0 0 0,0 0 0 0 0,1 0-1 0 0,-1 0 1 0 0,1-1 0 0 0,-1 1 0 0 0,1-1 0 0 0,0 0 0 0 0,0 0 0 0 0,0 0-1 0 0,0 0 1 0 0,1 0 0 0 0,3 1 0 0 0,-2-1-44 0 0,1-1 0 0 0,-1 1 0 0 0,0-1 0 0 0,0 0 0 0 0,0-1 0 0 0,1 0 0 0 0,-1 1 1 0 0,0-2-1 0 0,1 1 0 0 0,-1 0 0 0 0,9-3 0 0 0,20-8-1817 0 0,0-4-6966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1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1 494 4863 0 0,'3'-11'324'0'0,"-3"7"-120"0"0,1 0 0 0 0,0 1 0 0 0,0-1 0 0 0,0 1 0 0 0,0 0 0 0 0,1-1 0 0 0,-1 1 0 0 0,1 0 0 0 0,0 0 0 0 0,3-4 0 0 0,-4 5-56 0 0,0 0 0 0 0,1 0-1 0 0,-1 0 1 0 0,0-1-1 0 0,0 1 1 0 0,0 0 0 0 0,-1-1-1 0 0,1 1 1 0 0,0-4-1 0 0,7-17 1004 0 0,36-49 1253 0 0,-22 37-1854 0 0,-14 23-404 0 0,-1 0 0 0 0,0 0 1 0 0,6-15-1 0 0,7-17-135 0 0,-14 31-11 0 0,0 0 0 0 0,5-14-1 0 0,-8 19 1 0 0,0 1 0 0 0,1-1 0 0 0,0 1 0 0 0,8-11-1 0 0,-9 13 3 0 0,1 0 0 0 0,-1 0-1 0 0,0 0 1 0 0,0 0 0 0 0,0-1 0 0 0,-1 1-1 0 0,0-1 1 0 0,0 0 0 0 0,1-8-1 0 0,-3 14 12 0 0,1-1 0 0 0,-1 0 0 0 0,0 1 0 0 0,0-1 0 0 0,0 0 0 0 0,0 1 0 0 0,0-1 0 0 0,0 0 0 0 0,0 1 0 0 0,-1-1 0 0 0,1 0 0 0 0,0 1 0 0 0,0-1 0 0 0,0 0 0 0 0,-1 1 0 0 0,1-1 0 0 0,0 1 0 0 0,-1-1 0 0 0,1 0 0 0 0,0 1 0 0 0,-1-1 0 0 0,0 1 18 0 0,1-1 0 0 0,-1 1 0 0 0,1 0 0 0 0,-1 0 1 0 0,1 0-1 0 0,-1 0 0 0 0,0-1 0 0 0,1 1 0 0 0,-1 0 1 0 0,1 0-1 0 0,-1 0 0 0 0,1 0 0 0 0,-1 0 0 0 0,1 1 1 0 0,-1-1-1 0 0,1 0 0 0 0,-1 0 0 0 0,1 0 0 0 0,-1 0 1 0 0,0 1-1 0 0,-2 0 230 0 0,-1 1 1 0 0,1 0 0 0 0,0 0 0 0 0,0 0-1 0 0,-5 5 1 0 0,-3 4 607 0 0,0 1 0 0 0,1 1-1 0 0,0 0 1 0 0,1 0 0 0 0,1 1 0 0 0,0 0 0 0 0,-7 17-1 0 0,0 7 1066 0 0,-17 63-1 0 0,22-60-610 0 0,1 0 0 0 0,2 1 0 0 0,-3 79 0 0 0,10-113-1271 0 0,1 1 1 0 0,0 0-1 0 0,0 0 1 0 0,0-1-1 0 0,1 1 0 0 0,0-1 1 0 0,1 0-1 0 0,0 1 1 0 0,5 9-1 0 0,1-8-52 0 0,0-5-17 0 0,-6-5-12 0 0,-1 0 1 0 0,0 0-1 0 0,1 0 1 0 0,-1-1-1 0 0,1 1 1 0 0,-1 0-1 0 0,0-1 1 0 0,1 0-1 0 0,-1 0 1 0 0,0 0-1 0 0,0 0 1 0 0,0 0-1 0 0,3-2 0 0 0,-1 1-615 0 0,0 0 0 0 0,-1-1 0 0 0,1 0-1 0 0,-1 0 1 0 0,1 0 0 0 0,3-4-1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2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0 261 12639 0 0,'0'0'971'0'0,"2"0"-635"0"0,2 1-31 0 0,1-1-1 0 0,-1-1 1 0 0,1 1 0 0 0,-1 0-1 0 0,1-1 1 0 0,-1 0 0 0 0,1 0-1 0 0,-1 0 1 0 0,0-1 0 0 0,0 0-1 0 0,0 1 1 0 0,1-1 0 0 0,-2-1 0 0 0,1 1-1 0 0,0 0 1 0 0,0-1 0 0 0,-1 0-1 0 0,6-5 1 0 0,5-7 525 0 0,0 0 0 0 0,20-31 1 0 0,-24 32-742 0 0,-7 10-45 0 0,31-46 267 0 0,-30 43-290 0 0,0 0 0 0 0,0 0 0 0 0,-1 0 0 0 0,0-1 0 0 0,3-10 0 0 0,-6 17-4 0 0,0 0-1 0 0,0 0 0 0 0,1 0 0 0 0,-1 0 0 0 0,0 0 1 0 0,0 0-1 0 0,0 0 0 0 0,0 0 0 0 0,0 0 0 0 0,0 0 0 0 0,-1 0 1 0 0,1 0-1 0 0,0 0 0 0 0,0 0 0 0 0,-1 0 0 0 0,1 0 0 0 0,-1 0 1 0 0,1 0-1 0 0,-1 1 0 0 0,1-1 0 0 0,-1 0 0 0 0,1 0 0 0 0,-1 0 1 0 0,0 1-1 0 0,1-1 0 0 0,-1 0 0 0 0,0 0 0 0 0,0 1 0 0 0,1-1 1 0 0,-1 1-1 0 0,0-1 0 0 0,0 1 0 0 0,0-1 0 0 0,0 1 0 0 0,0 0 1 0 0,0-1-1 0 0,0 1 0 0 0,0 0 0 0 0,0 0 0 0 0,0 0 0 0 0,0-1 1 0 0,0 1-1 0 0,-1 0 0 0 0,-2 0 48 0 0,0 0 0 0 0,1 0 1 0 0,-1 1-1 0 0,0-1 0 0 0,1 1 1 0 0,-1 0-1 0 0,1 0 0 0 0,-1 0 0 0 0,1 0 1 0 0,-1 0-1 0 0,-2 3 0 0 0,-1 0 48 0 0,1 1-1 0 0,0 0 1 0 0,0 1 0 0 0,0 0-1 0 0,1-1 1 0 0,0 2-1 0 0,0-1 1 0 0,0 1 0 0 0,1-1-1 0 0,0 1 1 0 0,0 0-1 0 0,1 1 1 0 0,0-1 0 0 0,0 1-1 0 0,-2 12 1 0 0,0 6 581 0 0,0 1 1 0 0,2-1 0 0 0,0 35-1 0 0,3-54-451 0 0,1 1 0 0 0,-1-1 0 0 0,1 1 0 0 0,1-1 0 0 0,-1 1 0 0 0,1-1 0 0 0,1 0 0 0 0,-1 0 0 0 0,1 0 0 0 0,0 0 1 0 0,1-1-1 0 0,-1 1 0 0 0,9 10 0 0 0,-9-14-284 0 0,0 1-1 0 0,0-1 1 0 0,0 0 0 0 0,0 0 0 0 0,0 0 0 0 0,1-1 0 0 0,-1 1 0 0 0,1-1 0 0 0,0 0 0 0 0,0 0 0 0 0,0 0-1 0 0,0-1 1 0 0,0 1 0 0 0,0-1 0 0 0,0 0 0 0 0,0 0 0 0 0,1 0 0 0 0,-1-1 0 0 0,0 1 0 0 0,1-1-1 0 0,-1 0 1 0 0,0 0 0 0 0,1-1 0 0 0,7-1 0 0 0,14-5-3384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3.6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60 11287 0 0,'0'0'1200'0'0,"9"-2"232"0"0,-1-3 240 0 0,2-2 56 0 0,-1 1 0 0 0,0-3-736 0 0,-1 2-144 0 0,0 0-32 0 0,1 2-8 0 0,-2 1-144 0 0,-2-3-400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2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17 7423 0 0,'0'2'575'0'0,"0"9"-241"0"0,-1 0 0 0 0,-3 14 1 0 0,-14 46 6649 0 0,10-47-2386 0 0,-6 44 1860 0 0,14-68-6419 0 0,0 0 1 0 0,1 0-1 0 0,-1 0 1 0 0,0 0 0 0 0,0 0-1 0 0,0 0 1 0 0,0 0-1 0 0,0 0 1 0 0,0 0-1 0 0,0 0 1 0 0,0 0-1 0 0,1 0 1 0 0,-1 0 0 0 0,0 0-1 0 0,0 0 1 0 0,0 0-1 0 0,0 0 1 0 0,0 0-1 0 0,0 0 1 0 0,0 0-1 0 0,8-8 775 0 0,7-17-351 0 0,7-38-340 0 0,-15 46-123 0 0,-6 11 0 0 0,1 1 0 0 0,0 0 0 0 0,1 0 0 0 0,4-8 0 0 0,3-8 0 0 0,-9 18 0 0 0,0 1 0 0 0,0-1 0 0 0,0 1 0 0 0,1-1 0 0 0,-1 1 0 0 0,0 0 0 0 0,1-1 0 0 0,0 1 0 0 0,-1 0 0 0 0,5-3 0 0 0,11-9-233 0 0,5-4-964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3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19 3767 0 0,'0'-1'227'0'0,"0"0"-1"0"0,0 0 0 0 0,0 1 0 0 0,-1-1 0 0 0,1 0 0 0 0,0 1 0 0 0,0-1 1 0 0,-1 0-1 0 0,1 1 0 0 0,-1-1 0 0 0,1 1 0 0 0,0-1 0 0 0,-1 0 0 0 0,0 0 227 0 0,1 1-227 0 0,-1-1 0 0 0,1 1 0 0 0,-1 0 0 0 0,0-1 0 0 0,1 1 1 0 0,-1-1-1 0 0,0 1 0 0 0,1 0 0 0 0,-1 0 0 0 0,0-1 0 0 0,1 1 1 0 0,-2 0-1 0 0,-22-3 5806 0 0,19 2-5887 0 0,3 1 85 0 0,0 0 0 0 0,-1 0-1 0 0,1 0 1 0 0,0 1 0 0 0,-1-1-1 0 0,1 0 1 0 0,0 1-1 0 0,-1 0 1 0 0,1-1 0 0 0,0 1-1 0 0,0 0 1 0 0,0 0 0 0 0,0 0-1 0 0,0 1 1 0 0,-3 1 0 0 0,1 0 73 0 0,0 1 0 0 0,1-1 0 0 0,0 1 0 0 0,0 0 0 0 0,0 0 1 0 0,0 0-1 0 0,-3 5 0 0 0,1 2 269 0 0,0 0 0 0 0,1 1 1 0 0,0-1-1 0 0,0 1 0 0 0,-2 16 0 0 0,5-23-302 0 0,1 0 0 0 0,-1 0 0 0 0,1 1 0 0 0,0-1 0 0 0,1 0 0 0 0,-1 0 0 0 0,3 9 0 0 0,-3-13 53 0 0,2 1-78 0 0,-1-2-227 0 0,0 1-1 0 0,0 0 0 0 0,0-1 0 0 0,1 1 0 0 0,-1-1 0 0 0,0 1 0 0 0,0-1 0 0 0,1 0 0 0 0,-1 1 1 0 0,0-1-1 0 0,1 0 0 0 0,-1 0 0 0 0,0 0 0 0 0,1 0 0 0 0,-1 0 0 0 0,0 0 0 0 0,1 0 0 0 0,-1-1 1 0 0,0 1-1 0 0,1 0 0 0 0,-1-1 0 0 0,0 1 0 0 0,0-1 0 0 0,1 1 0 0 0,-1-1 0 0 0,0 0 0 0 0,0 1 1 0 0,2-3-1 0 0,5-3-75 0 0,0-1 1 0 0,15-14 0 0 0,-7 5-105 0 0,10-7-555 0 0,-14 11-345 0 0,0 2 0 0 0,19-14-1 0 0,-26 22 806 0 0,-4 1 313 0 0,0 2 72 0 0,0 0 0 0 0,0 1 0 0 0,0-1 0 0 0,0 0 0 0 0,-1 1 0 0 0,1-1 0 0 0,0 0 1 0 0,-1 1-1 0 0,1-1 0 0 0,-1 1 0 0 0,1-1 0 0 0,-1 1 0 0 0,1 1 0 0 0,1 38 2461 0 0,-2-39-2091 0 0,1-1-419 0 0,-1-1 0 0 0,1 1 1 0 0,-1 0-1 0 0,1 0 1 0 0,0-1-1 0 0,-1 1 0 0 0,1 0 1 0 0,0-1-1 0 0,0 1 0 0 0,-1-1 1 0 0,1 1-1 0 0,0-1 0 0 0,0 1 1 0 0,0-1-1 0 0,0 1 1 0 0,0-1-1 0 0,-1 0 0 0 0,3 1 1 0 0,3-2-245 0 0,1-1 0 0 0,-1 1 0 0 0,0-1 0 0 0,0 0 0 0 0,6-3 1 0 0,2-2-2813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3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0 8951 0 0,'-5'9'517'0'0,"1"0"0"0"0,1 0 0 0 0,-1 0 0 0 0,2 0 0 0 0,-1 1 0 0 0,1-1-1 0 0,-1 13 1 0 0,0-3 2206 0 0,-15 62 4491 0 0,-16 41-2502 0 0,20-71-2768 0 0,10-37-1456 0 0,-1 0 1 0 0,-1-1-1 0 0,0 1 0 0 0,-9 13 0 0 0,12-21-418 0 0,0 1-1 0 0,1-1 0 0 0,0 0 1 0 0,0 1-1 0 0,0 0 1 0 0,-1 10-1 0 0,-4 18 84 0 0,6-31-149 0 0,0-1-1 0 0,1 1 1 0 0,0 0 0 0 0,-1-1-1 0 0,1 1 1 0 0,0 0 0 0 0,1 5-1 0 0,0 16-371 0 0,-1-24 239 0 0,-1 0-1 0 0,1-1 0 0 0,0 1 1 0 0,0 0-1 0 0,1 0 1 0 0,-1 0-1 0 0,0 0 0 0 0,0 0 1 0 0,0 0-1 0 0,1 0 0 0 0,-1-1 1 0 0,0 1-1 0 0,1 0 1 0 0,-1 0-1 0 0,1 0 0 0 0,-1-1 1 0 0,1 2-1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3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1 109 8207 0 0,'4'-15'9827'0'0,"10"8"-6768"0"0,-10 6-2233 0 0,10-6 191 0 0,0 1 0 0 0,0 1 0 0 0,1 1 1 0 0,-1 0-1 0 0,23-3 0 0 0,23-6 432 0 0,70-13-534 0 0,-63 15-1882 0 0,-59 10-187 0 0,-1 0 0 0 0,0 1 1 0 0,1 0-1 0 0,-1 0 0 0 0,9 2 0 0 0,-5-1-3685 0 0</inkml:trace>
  <inkml:trace contextRef="#ctx0" brushRef="#br0" timeOffset="1">630 73 2015 0 0,'0'11'176'0'0,"1"0"-176"0"0,1-1 0 0 0,-2 1 0 0 0,0 2 2592 0 0,-2-2 488 0 0,1-3 96 0 0,1 3 24 0 0,-3-1-1376 0 0,2 1-264 0 0,-1 1-56 0 0,1-1-16 0 0,1-2-824 0 0,-1-1-168 0 0,-1-1-32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4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0 4111 0 0,'-1'2'322'0'0,"0"0"-1"0"0,1 0 1 0 0,-1-1-1 0 0,0 1 1 0 0,1 0-1 0 0,-1 0 1 0 0,1 0-1 0 0,0 3 1 0 0,-1 3 1994 0 0,-4 30 5101 0 0,-6 19-2492 0 0,9-46-4044 0 0,-1 1-1 0 0,2 0 1 0 0,0 0-1 0 0,0 0 1 0 0,1 0 0 0 0,1 0-1 0 0,-1 0 1 0 0,6 21-1 0 0,-6-32-856 0 0,1 1 0 0 0,-1-1 0 0 0,1 0 0 0 0,-1 1 0 0 0,1-1 0 0 0,0 0 0 0 0,-1 1 0 0 0,1-1 0 0 0,0 0 0 0 0,0 0 0 0 0,0 0 0 0 0,0 0 0 0 0,0 0 0 0 0,0 0 0 0 0,0 0 0 0 0,0 0 0 0 0,1 0 0 0 0,-1 0 0 0 0,0-1 0 0 0,3 2 0 0 0,-2-1 39 0 0,1-1 1 0 0,-1 1-1 0 0,1-1 0 0 0,-1 0 1 0 0,1 0-1 0 0,-1 0 0 0 0,1 0 0 0 0,-1 0 1 0 0,1 0-1 0 0,-1-1 0 0 0,4 0 1 0 0,2-2 78 0 0,0 0 0 0 0,0 0 0 0 0,0-1 0 0 0,0 0 1 0 0,0 0-1 0 0,6-6 0 0 0,-10 7-212 0 0,0 0 0 0 0,0 0 0 0 0,-1-1-1 0 0,0 1 1 0 0,0-1 0 0 0,0 0 0 0 0,0 0 0 0 0,0 0 0 0 0,-1-1 0 0 0,1 1-1 0 0,-1 0 1 0 0,0-1 0 0 0,2-8 0 0 0,-4 11 37 0 0,0 0-1 0 0,1 0 1 0 0,-1 0-1 0 0,0 0 1 0 0,0 0-1 0 0,0 0 1 0 0,0-1-1 0 0,0 1 1 0 0,0 0-1 0 0,-1 0 1 0 0,1 0-1 0 0,-1 0 1 0 0,0 0-1 0 0,1 0 1 0 0,-1 0 0 0 0,0 0-1 0 0,0 0 1 0 0,0 0-1 0 0,-1 0 1 0 0,1 1-1 0 0,0-1 1 0 0,-1 0-1 0 0,1 1 1 0 0,-1-1-1 0 0,1 1 1 0 0,-1-1-1 0 0,0 1 1 0 0,1 0-1 0 0,-1 0 1 0 0,0 0-1 0 0,0 0 1 0 0,0 0 0 0 0,-2-1-1 0 0,-7 0 110 0 0,4 1-2754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4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16 5351 0 0,'0'0'416'0'0,"1"2"-272"0"0,1 1 425 0 0,-1 0 0 0 0,0 0 0 0 0,0 0 0 0 0,0 0 0 0 0,-1 0-1 0 0,1 0 1 0 0,0 0 0 0 0,-1 1 0 0 0,0-1 0 0 0,0 0-1 0 0,0 0 1 0 0,0 0 0 0 0,-1 0 0 0 0,1 1 0 0 0,-1-1 0 0 0,0 0-1 0 0,0 0 1 0 0,-1 3 0 0 0,-4 7 2162 0 0,0 0 0 0 0,-14 22 0 0 0,10-17-2220 0 0,-4 4 969 0 0,9-16-933 0 0,1 0 1 0 0,1 0 0 0 0,-1 0-1 0 0,1 1 1 0 0,-4 10 674 0 0,25-26-1113 0 0,14-18-515 0 0,32-36-1 0 0,-40 37-126 0 0,2 1 0 0 0,37-29-1 0 0,-57 50 508 0 0,-1 0 23 0 0,0 1 0 0 0,0 0 0 0 0,9-5 0 0 0,-13 8 73 0 0,0-1 1 0 0,0 1-1 0 0,1 0 0 0 0,-1-1 0 0 0,0 1 1 0 0,0 0-1 0 0,0 0 0 0 0,1-1 0 0 0,-1 1 1 0 0,0 0-1 0 0,0 0 0 0 0,1 0 0 0 0,-1 1 1 0 0,0-1-1 0 0,0 0 0 0 0,0 0 0 0 0,1 1 1 0 0,-1-1-1 0 0,0 0 0 0 0,0 1 0 0 0,0 0 1 0 0,0-1-1 0 0,2 2 0 0 0,-1-1-11 0 0,0 1 0 0 0,0 0 0 0 0,-1 0-1 0 0,1 1 1 0 0,0-1 0 0 0,-1 0 0 0 0,1 0 0 0 0,-1 1 0 0 0,0-1-1 0 0,0 1 1 0 0,2 4 0 0 0,5 33 1011 0 0,-7-33-914 0 0,1 1 1 0 0,-1-1 0 0 0,1 1 0 0 0,5 11 0 0 0,-4-13-157 0 0,0-1 0 0 0,0 1 0 0 0,1-1 0 0 0,0 0 0 0 0,0 0 0 0 0,0 0 0 0 0,1 0 0 0 0,-1-1 0 0 0,1 0 0 0 0,0 0 0 0 0,0 0 0 0 0,1 0 0 0 0,-1-1 0 0 0,1 0 0 0 0,0 0 0 0 0,-1-1 0 0 0,1 1 0 0 0,11 1 0 0 0,23 12-7020 0 0,-18-7 1186 0 0,-1-2-1352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4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1 179 4287 0 0,'1'1'5191'0'0,"-1"-1"-5111"0"0,0 0 1 0 0,1 1 0 0 0,-1-1 0 0 0,0 0-1 0 0,0 0 1 0 0,0 0 0 0 0,1 0-1 0 0,-1 0 1 0 0,0 0 0 0 0,0 0 0 0 0,0 0-1 0 0,1 0 1 0 0,-1 0 0 0 0,0 0-1 0 0,0 0 1 0 0,0 0 0 0 0,1 0-1 0 0,-1 0 1 0 0,0 0 0 0 0,0 0 0 0 0,0-1-1 0 0,1 1 1 0 0,2-1 210 0 0,0-1 0 0 0,0 1 0 0 0,0-1 1 0 0,0 0-1 0 0,-1 0 0 0 0,1 0 0 0 0,-1-1 0 0 0,1 1 0 0 0,-1 0 0 0 0,0-1 1 0 0,0 0-1 0 0,4-5 0 0 0,20-39 990 0 0,-26 47-1271 0 0,13-23 155 0 0,0 0 0 0 0,23-28 0 0 0,-35 51-98 0 0,-1 0 0 0 0,0 0 1 0 0,0-1-1 0 0,0 1 1 0 0,0 0-1 0 0,0 0 1 0 0,1 0-1 0 0,-1 0 0 0 0,0-1 1 0 0,0 1-1 0 0,0 0 1 0 0,1 0-1 0 0,-1 0 1 0 0,0 0-1 0 0,0 0 0 0 0,0 0 1 0 0,1 0-1 0 0,-1 0 1 0 0,0-1-1 0 0,0 1 0 0 0,1 0 1 0 0,-1 0-1 0 0,0 0 1 0 0,0 0-1 0 0,0 0 1 0 0,1 0-1 0 0,-1 0 0 0 0,0 0 1 0 0,0 0-1 0 0,1 1 1 0 0,-1-1-1 0 0,0 0 1 0 0,0 0-1 0 0,1 0 0 0 0,-1 0 1 0 0,0 0-1 0 0,0 0 1 0 0,1 1-1 0 0,6 9 1158 0 0,2 17-125 0 0,-6 0-220 0 0,-2-16-505 0 0,1 0 1 0 0,0 0-1 0 0,0 0 0 0 0,7 18 0 0 0,-7-24-2142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4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10135 0 0,'-2'8'896'0'0,"0"2"-712"0"0,2-2-184 0 0,-2 4 0 0 0,-1 4 736 0 0,2-1 120 0 0,0-1 16 0 0,1 0 8 0 0,0-1-384 0 0,0 0-80 0 0,1-3-8 0 0,2 2-4592 0 0,0 3-912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6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3711 0 0,'12'21'1380'0'0,"14"37"-1"0"0,-11-23 2176 0 0,-4-5-734 0 0,6 13 395 0 0,-15-39-2936 0 0,0-1 0 0 0,-1 0 0 0 0,1 0 0 0 0,0 0 1 0 0,1-1-1 0 0,-1 1 0 0 0,0 0 0 0 0,1-1 0 0 0,-1 0 0 0 0,4 3 0 0 0,-5-5-160 0 0,1 1 0 0 0,-1-1 0 0 0,0 0 0 0 0,0 1 0 0 0,0-1 0 0 0,0 0 0 0 0,1 0 0 0 0,-1 0 0 0 0,0 0 0 0 0,0 0 0 0 0,0 0 0 0 0,0 0 0 0 0,1 0 0 0 0,-1 0 0 0 0,0-1 0 0 0,0 1 0 0 0,0-1 0 0 0,0 1 0 0 0,0 0 0 0 0,0-1 0 0 0,0 0 0 0 0,0 1 0 0 0,0-1 0 0 0,0 0 0 0 0,0 1 0 0 0,0-1 0 0 0,0 0 0 0 0,1-1 0 0 0,3-4 117 0 0,0 1 0 0 0,9-13 1 0 0,-14 18-225 0 0,11-18 216 0 0,-1-1-1 0 0,0 0 0 0 0,-2 0 1 0 0,11-34-1 0 0,-6 15-2416 0 0,2 0-3609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6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53 214 2159 0 0,'1'1'160'0'0,"1"0"76"0"0,0-1-1 0 0,-1 1 1 0 0,1 0-1 0 0,0-1 1 0 0,0 0-1 0 0,0 1 1 0 0,0-1-1 0 0,0 0 1 0 0,0 0-1 0 0,-1 0 1 0 0,1 0-1 0 0,0 0 1 0 0,0 0-1 0 0,0-1 1 0 0,0 1-1 0 0,0-1 1 0 0,0 1-1 0 0,-1-1 1 0 0,1 0-1 0 0,0 1 1 0 0,-1-1-1 0 0,1 0 1 0 0,0 0-1 0 0,-1 0 0 0 0,1-1 1 0 0,-1 1-1 0 0,1 0 1 0 0,-1-1-1 0 0,0 1 1 0 0,2-3-1 0 0,5-7 72 0 0,-1 0 0 0 0,0 0 0 0 0,-1 0-1 0 0,0-1 1 0 0,0 0 0 0 0,-2-1 0 0 0,0 1 0 0 0,0-1-1 0 0,-1 1 1 0 0,3-27 0 0 0,-6 37-291 0 0,1 0 1 0 0,-1 0-1 0 0,0 0 0 0 0,0 0 1 0 0,0 0-1 0 0,0 1 0 0 0,-1-1 0 0 0,1 0 1 0 0,0 0-1 0 0,-1 0 0 0 0,1 0 1 0 0,-1 1-1 0 0,0-1 0 0 0,1 0 1 0 0,-1 1-1 0 0,0-1 0 0 0,-2-2 1 0 0,2 3 2 0 0,0 0 1 0 0,0 0 0 0 0,0 1 0 0 0,0-1 0 0 0,0 1 0 0 0,0-1 0 0 0,0 1-1 0 0,0-1 1 0 0,0 1 0 0 0,0 0 0 0 0,-1-1 0 0 0,1 1 0 0 0,0 0-1 0 0,0 0 1 0 0,0 0 0 0 0,0 0 0 0 0,-1 0 0 0 0,1 0 0 0 0,0 0 0 0 0,0 0-1 0 0,0 0 1 0 0,0 1 0 0 0,-1-1 0 0 0,1 0 0 0 0,0 1 0 0 0,0-1 0 0 0,0 1-1 0 0,-1 0 1 0 0,-9 4 164 0 0,1 0 0 0 0,0 1 0 0 0,0 0 0 0 0,1 1 0 0 0,0 0 1 0 0,-14 14-1 0 0,19-16 133 0 0,-1 0 1 0 0,1 1-1 0 0,0-1 1 0 0,0 1-1 0 0,1 0 1 0 0,-1 0-1 0 0,1 0 1 0 0,1 1-1 0 0,-1-1 1 0 0,1 1-1 0 0,0 0 1 0 0,-1 10-1 0 0,2-11 8 0 0,0 0 0 0 0,0 0 0 0 0,1 0 0 0 0,0 0 0 0 0,0 0 0 0 0,1 0 0 0 0,-1 0 0 0 0,1 0 0 0 0,0 0 0 0 0,3 7 0 0 0,9 18 1729 0 0,-12-29-1538 0 0,12 6 386 0 0,-9-6-791 0 0,1 0 1 0 0,-1-1 0 0 0,1 1 0 0 0,0-1-1 0 0,0 0 1 0 0,-1 0 0 0 0,1 0 0 0 0,0-1-1 0 0,0 0 1 0 0,0 0 0 0 0,0 0-1 0 0,5-1 1 0 0,25-7-1669 0 0,-3-2-7351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4.0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160 519 2615 0 0,'1'1'232'0'0,"-1"0"-1"0"0,1 1 0 0 0,0-1 0 0 0,-1 0 0 0 0,1 0 0 0 0,0 0 0 0 0,0 0 0 0 0,-1 0 1 0 0,1 0-1 0 0,2 1 0 0 0,0 0 1382 0 0,-1-1 0 0 0,1 0 1 0 0,-1 1-1 0 0,1-1 0 0 0,5 1 1 0 0,5 3 2705 0 0,-2 2-4295 0 0,-10-6 65 0 0,0 0 1 0 0,-1 1 0 0 0,1-1-1 0 0,-1 0 1 0 0,1 0 0 0 0,-1 1 0 0 0,1-1-1 0 0,-1 0 1 0 0,0 1 0 0 0,0-1-1 0 0,1 1 1 0 0,-1-1 0 0 0,0 0 0 0 0,0 1-1 0 0,0-1 1 0 0,-1 0 0 0 0,1 1 0 0 0,0-1-1 0 0,0 0 1 0 0,-1 2 0 0 0,-9 26-108 0 0,4-18-411 0 0,0-1 1 0 0,0 1-1 0 0,-1-1 0 0 0,0 0 0 0 0,-13 13 1 0 0,2-4 27 0 0,-31 24 1 0 0,47-42 450 0 0,-38 28 1078 0 0,37-27-738 0 0,-1 0-1 0 0,1 0 1 0 0,-1 0-1 0 0,1-1 1 0 0,-1 1-1 0 0,0-1 1 0 0,1 0-1 0 0,-1 0 0 0 0,0 0 1 0 0,-4 0-1 0 0,6-1 906 0 0,0-13 2465 0 0,3 11-3597 0 0,0 1-1 0 0,0-1 1 0 0,0 1 0 0 0,0-1 0 0 0,0 1-1 0 0,0 0 1 0 0,0-1 0 0 0,0 1-1 0 0,0 0 1 0 0,1 0 0 0 0,-1 0-1 0 0,1 0 1 0 0,-1 0 0 0 0,1 0-1 0 0,-1 0 1 0 0,1 0 0 0 0,-1 1-1 0 0,1-1 1 0 0,0 1 0 0 0,1-1 0 0 0,37-7 900 0 0,-37 7-1026 0 0,108-5 22 0 0,-75 6-59 0 0,-20-1 0 0 0,84-5 0 0 0,-89 4 0 0 0,1 0 0 0 0,0-1 0 0 0,0-1 0 0 0,-1 0 0 0 0,0 0 0 0 0,14-8 0 0 0,-14 6 0 0 0,0-1 0 0 0,0 0 0 0 0,17-16 0 0 0,-17 12 0 0 0</inkml:trace>
  <inkml:trace contextRef="#ctx0" brushRef="#br0" timeOffset="1">724 1 23039 0 0,'9'4'791'0'0,"0"0"-1"0"0,0 1 1 0 0,-1 1-1 0 0,1-1 1 0 0,-2 1-1 0 0,1 1 1 0 0,-1-1-1 0 0,1 1 1 0 0,-2 1-1 0 0,9 10 1 0 0,1 2-322 0 0,-12-16-392 0 0,0 1 0 0 0,0-1 0 0 0,-1 1 0 0 0,0-1 0 0 0,0 1 0 0 0,4 9 0 0 0,26 90-545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6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0 467 4287 0 0,'2'-1'332'0'0,"9"-13"-105"0"0,0 0 0 0 0,-1-1 0 0 0,-1 0 0 0 0,0 0 0 0 0,10-25 0 0 0,12-20 425 0 0,35-63-222 0 0,-59 108-432 0 0,23-50 131 0 0,-27 57-71 0 0,-1-1 1 0 0,1 1-1 0 0,-1-1 1 0 0,-1 1-1 0 0,1-1 1 0 0,-1-9-1 0 0,-1 18-38 0 0,0-1-1 0 0,0 0 1 0 0,0 0-1 0 0,-1 0 0 0 0,1 0 1 0 0,0 0-1 0 0,0 0 0 0 0,-1 0 1 0 0,1 0-1 0 0,0 0 1 0 0,-1 1-1 0 0,1-1 0 0 0,-1 0 1 0 0,1 0-1 0 0,-1 0 1 0 0,0 1-1 0 0,1-1 0 0 0,-1 0 1 0 0,0 1-1 0 0,1-1 0 0 0,-1 0 1 0 0,0 1-1 0 0,0-1 1 0 0,1 1-1 0 0,-3-1 0 0 0,2 0 117 0 0,-9 8 879 0 0,5-2-499 0 0,1-1 1 0 0,-1 1-1 0 0,1 0 0 0 0,0 0 0 0 0,0 1 0 0 0,0-1 1 0 0,1 1-1 0 0,0 0 0 0 0,0 0 0 0 0,-2 6 1 0 0,-3 12 1482 0 0,-6 31 1 0 0,10-39-1510 0 0,-5 31 1244 0 0,3 1 0 0 0,-2 92 1 0 0,8-120-1065 0 0,-1-7-18 0 0,2-1 1 0 0,2 22-1 0 0,-3-30-531 0 0,1-1-1 0 0,0 1 1 0 0,0-1-1 0 0,0 1 1 0 0,1-1-1 0 0,-1 1 1 0 0,1-1-1 0 0,0 0 1 0 0,0 0-1 0 0,0 1 1 0 0,0-1-1 0 0,0-1 1 0 0,4 5-1 0 0,-5-7-98 0 0,0 1 1 0 0,-1-1-1 0 0,1 1 0 0 0,0-1 1 0 0,0 1-1 0 0,0-1 0 0 0,0 1 1 0 0,0-1-1 0 0,0 0 0 0 0,0 0 1 0 0,0 1-1 0 0,0-1 0 0 0,0 0 1 0 0,0 0-1 0 0,0 0 0 0 0,0 0 1 0 0,0 0-1 0 0,0 0 0 0 0,0-1 1 0 0,0 1-1 0 0,0 0 0 0 0,0 0 1 0 0,0-1-1 0 0,1 0 0 0 0,11-6-1604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7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2 4543 0 0,'-5'6'339'0'0,"1"1"1"0"0,0 0-1 0 0,0 0 0 0 0,1 1 0 0 0,0-1 0 0 0,-2 9 0 0 0,-9 48 5029 0 0,9-40-3766 0 0,3-14-339 0 0,1 1 0 0 0,-1 18-1 0 0,2-25-842 0 0,0 0 0 0 0,0 0 0 0 0,1 0 0 0 0,-1 0 0 0 0,1 0 0 0 0,0 0 0 0 0,0 0 0 0 0,1-1 0 0 0,2 8 0 0 0,-3-10-310 0 0,0 0 1 0 0,0 0-1 0 0,0 0 0 0 0,0 1 1 0 0,0-1-1 0 0,0 0 0 0 0,1-1 1 0 0,-1 1-1 0 0,0 0 0 0 0,0 0 1 0 0,1 0-1 0 0,-1-1 0 0 0,1 1 0 0 0,-1-1 1 0 0,1 1-1 0 0,-1-1 0 0 0,0 0 1 0 0,1 1-1 0 0,-1-1 0 0 0,1 0 1 0 0,0 0-1 0 0,-1 0 0 0 0,1 0 0 0 0,-1 0 1 0 0,1 0-1 0 0,2-1 0 0 0,-1 0-18 0 0,1 0 0 0 0,0 0 0 0 0,0 0-1 0 0,-1-1 1 0 0,1 0 0 0 0,-1 1 0 0 0,1-1-1 0 0,4-4 1 0 0,2-3-66 0 0,0 0-1 0 0,0-1 0 0 0,-1 0 1 0 0,-1 0-1 0 0,0-1 1 0 0,0 0-1 0 0,-1-1 0 0 0,-1 0 1 0 0,0 0-1 0 0,0 0 1 0 0,-1-1-1 0 0,-1 1 1 0 0,0-1-1 0 0,3-16 0 0 0,-6 25-77 0 0,-1 1 0 0 0,1-1 0 0 0,-1 0 0 0 0,1 1 0 0 0,-1-1 0 0 0,0 0 0 0 0,0 0 0 0 0,-1 1 0 0 0,1-1-1 0 0,-1 0 1 0 0,0 0 0 0 0,-2-6 0 0 0,2 9-68 0 0,0 1-59 0 0,-26 0-1155 0 0,10 6-5401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7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4319 0 0,'-2'33'-231'0'0,"-3"0"3701"0"0,3-24-1746 0 0,0 1 0 0 0,1-1 0 0 0,0 1 1 0 0,0-1-1 0 0,1 1 0 0 0,0-1 0 0 0,1 1 0 0 0,0-1 0 0 0,3 13 0 0 0,-3-22-1605 0 0,-1 1 0 0 0,1 0 0 0 0,-1 0 0 0 0,1-1 0 0 0,-1 1 0 0 0,1-1 0 0 0,-1 1 0 0 0,1 0 0 0 0,-1-1 0 0 0,1 1 0 0 0,0-1 1 0 0,-1 0-1 0 0,1 1 0 0 0,0-1 0 0 0,-1 1 0 0 0,1-1 0 0 0,0 0 0 0 0,0 0 0 0 0,-1 1 0 0 0,1-1 0 0 0,1 0 0 0 0,15 1 779 0 0,-13-2-832 0 0,1-1 0 0 0,-1 1 0 0 0,0-1 0 0 0,1 0 0 0 0,-1 0 0 0 0,0 0 0 0 0,0-1 0 0 0,0 0 0 0 0,5-5 0 0 0,32-32-1108 0 0,-34 33 532 0 0,6-7-1892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7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15 225 12895 0 0,'-2'10'1152'0'0,"-2"2"-928"0"0,2 2-224 0 0,1-1 0 0 0,-3-4 904 0 0,2 2 136 0 0,2 0 24 0 0,2-1 8 0 0,-4-2-408 0 0</inkml:trace>
  <inkml:trace contextRef="#ctx0" brushRef="#br0" timeOffset="1">182 0 4055 0 0,'0'0'360'0'0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8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1 4487 0 0,'1'9'246'0'0,"0"1"-1"0"0,-2 17 1 0 0,-9 44 7755 0 0,2-20-3512 0 0,3-23-2214 0 0,-8 31-1 0 0,6-34-163 0 0,-5 45 1 0 0,8-34-625 0 0,2-18-818 0 0,0 1-1 0 0,1 0 1 0 0,1 0 0 0 0,0 0-1 0 0,2 0 1 0 0,4 23 0 0 0,-4-31-635 0 0,-1-6-24 0 0,0 0 0 0 0,1 0 0 0 0,-1 0 0 0 0,1 0-1 0 0,0 0 1 0 0,0 0 0 0 0,4 5 0 0 0,-6-10-10 0 0,0 1-1 0 0,1 0 1 0 0,-1-1-1 0 0,1 1 1 0 0,-1-1-1 0 0,1 1 1 0 0,-1-1-1 0 0,1 1 1 0 0,-1-1 0 0 0,1 1-1 0 0,0-1 1 0 0,-1 0-1 0 0,1 1 1 0 0,0-1-1 0 0,-1 0 1 0 0,1 1 0 0 0,0-1-1 0 0,-1 0 1 0 0,1 0-1 0 0,0 0 1 0 0,0 0-1 0 0,-1 0 1 0 0,1 0-1 0 0,0 0 1 0 0,-1 0 0 0 0,1 0-1 0 0,0 0 1 0 0,0 0-1 0 0,-1 0 1 0 0,1 0-1 0 0,0-1 1 0 0,-1 1-1 0 0,1 0 1 0 0,0 0 0 0 0,0-1-1 0 0,0 0-22 0 0,1 0-85 0 0,0 0-1 0 0,0 0 0 0 0,0 0 0 0 0,0 0 0 0 0,0-1 1 0 0,0 1-1 0 0,-1-1 0 0 0,1 1 0 0 0,-1-1 0 0 0,1 1 1 0 0,-1-1-1 0 0,1 0 0 0 0,-1 0 0 0 0,0 0 0 0 0,0 0 1 0 0,1-3-1 0 0,3-8-3548 0 0</inkml:trace>
  <inkml:trace contextRef="#ctx0" brushRef="#br0" timeOffset="1">0 449 10679 0 0,'2'-1'2750'0'0,"5"-3"-1131"0"0,1 1 1 0 0,-1 0 0 0 0,13-2 0 0 0,6-3-49 0 0,-3 1-939 0 0,1 2 1 0 0,44-6-1 0 0,-27 6-6874 0 0,-23 1-1109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8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340 59 2991 0 0,'13'21'6345'0'0,"6"13"-264"0"0,0-1 1617 0 0,-5-12-5890 0 0,-11-18-1661 0 0,-1 0 0 0 0,0 0 1 0 0,1-1-1 0 0,0 1 0 0 0,0-1 0 0 0,0 0 0 0 0,0 0 0 0 0,0 0 0 0 0,0 0 0 0 0,0 0 1 0 0,1-1-1 0 0,-1 1 0 0 0,1-1 0 0 0,6 2 0 0 0,-6-3-579 0 0,0 0 0 0 0,0 1 0 0 0,0-1 1 0 0,0 0-1 0 0,0-1 0 0 0,0 1 0 0 0,0-1 0 0 0,6-1 0 0 0</inkml:trace>
  <inkml:trace contextRef="#ctx0" brushRef="#br0" timeOffset="1">592 1 8951 0 0,'0'0'694'0'0,"-8"14"-62"0"0,-10 15 7150 0 0,-8 17-2187 0 0,3-3-2803 0 0,-56 107 1847 0 0,47-83-3799 0 0,-77 115-1 0 0,58-112-1574 0 0,-78 105 1864 0 0,83-119-4011 0 0,-2-1-3655 0 0,26-30-3659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3:17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2847 0 0,'1'2'214'0'0,"2"8"-10"0"0,-3-7 628 0 0,3-2-172 0 0,0 0 0 0 0,0 1-1 0 0,0 0 1 0 0,-1-1 0 0 0,1 1 0 0 0,-1 0 0 0 0,1 0 0 0 0,3 4 0 0 0,-2-2-65 0 0,17 20 4096 0 0,8 18-1920 0 0,-9-12-1002 0 0,4 0-389 0 0,2-2 1 0 0,0 0-1 0 0,2-2 1 0 0,41 29-1 0 0,-39-33-892 0 0,0-1 0 0 0,1-2-1 0 0,1-2 1 0 0,1-1-1 0 0,64 23 1 0 0,-91-37-430 0 0,1 0 1 0 0,-1 1 0 0 0,1 0 0 0 0,8 6 0 0 0,-9-5-7 0 0,1-1 0 0 0,-1 1 1 0 0,1-1-1 0 0,10 3 1 0 0,72 23 253 0 0,-42-14-181 0 0,-36-10-106 0 0,39 6-2 0 0,-39-9-21 0 0,1 1 0 0 0,16 5-1 0 0,7 3-1143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3:18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1 603 8663 0 0,'0'0'667'0'0,"2"0"-432"0"0,116-1 2512 0 0,-36 1 952 0 0,51 4-313 0 0,-79-1-1747 0 0,55 9 1 0 0,9 1 1316 0 0,-93-12-2210 0 0,-1-1 0 0 0,46-5 0 0 0,-40 0 122 0 0,54-17 0 0 0,-83 22-856 0 0,0-1 1 0 0,1 1-1 0 0,-1 0 1 0 0,0-1-1 0 0,0 0 1 0 0,1 1-1 0 0,-1-1 1 0 0,0 0-1 0 0,0 0 1 0 0,0 0-1 0 0,0 0 1 0 0,0 1-1 0 0,0-1 1 0 0,0-1-1 0 0,0 1 1 0 0,0 0-1 0 0,-1 0 1 0 0,1 0-1 0 0,0 0 1 0 0,-1-1-1 0 0,1 1 1 0 0,0-1-1 0 0,0-2 27 0 0,-1 0-1 0 0,0 0 0 0 0,0 1 1 0 0,0-1-1 0 0,0 0 0 0 0,-1-5 1 0 0,0-19 294 0 0,1 25-293 0 0,0 0 0 0 0,-1 0 1 0 0,1-1-1 0 0,-1 1 0 0 0,0 0 0 0 0,0 0 0 0 0,0 1 1 0 0,-1-1-1 0 0,1 0 0 0 0,-1 0 0 0 0,1 1 1 0 0,-5-6-1 0 0,1 1 45 0 0,-41-69 559 0 0,12 23-553 0 0,3-2 0 0 0,-35-83 0 0 0,55 110-553 0 0,-9-27-1128 0 0,7 17-6054 0 0,4 10-1969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24:42.4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30 276 24575,'0'0'0,"-7"-18"0,-2-14 0,0-12 0,4-12 0,9-10 0,3 6-8191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4.7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1 2815 0 0,'-1'0'11'0'0,"1"1"-1"0"0,-1-1 0 0 0,0 1 0 0 0,1-1 1 0 0,-1 1-1 0 0,1-1 0 0 0,-1 1 1 0 0,1 0-1 0 0,-1-1 0 0 0,1 1 0 0 0,-1 0 1 0 0,1 0-1 0 0,-1-1 0 0 0,1 1 0 0 0,0 0 1 0 0,0 0-1 0 0,-1 0 0 0 0,1-1 0 0 0,0 3 1 0 0,0-1 2 0 0,-1 1-1 0 0,1 0 1 0 0,1 0 0 0 0,-1 0 0 0 0,0 0 0 0 0,1 2 0 0 0,3 8 650 0 0,9 22 0 0 0,-11-29-105 0 0,3 4 46 0 0,0 0 0 0 0,1-1 0 0 0,-1 1 0 0 0,2-1 0 0 0,-1-1 0 0 0,1 1 0 0 0,1-1-1 0 0,0-1 1 0 0,0 1 0 0 0,0-1 0 0 0,1-1 0 0 0,0 1 0 0 0,16 8 0 0 0,10 2 896 0 0,1-2-1 0 0,56 18 1 0 0,-72-27-1178 0 0,117 38 2296 0 0,314 119 2595 0 0,-343-117-4241 0 0,146 41 1 0 0,114 10-421 0 0,7-18 89 0 0,85-14 1858 0 0,-278-41-2068 0 0,155 17 57 0 0,163-8-379 0 0,-179-35-109 0 0,-65 0 0 0 0,10 3 0 0 0,192 4 0 0 0,-155 4 0 0 0,313 13 0 0 0,-58 23 0 0 0,-472-37 0 0 0,-54-6 0 0 0,0 1 0 0 0,41 10 0 0 0,-27 0 0 0 0,89 20 0 0 0,-121-31-1550 0 0,0 0 0 0 0,18 0 0 0 0,-28-2 866 0 0,0 0 0 0 0,1 0 1 0 0,-1-1-1 0 0,0 0 0 0 0,1 1 1 0 0,-1-2-1 0 0,0 1 0 0 0,0 0 1 0 0,0-1-1 0 0,0 0 0 0 0,6-3 1 0 0,7-10-6503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4.6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289 138 4831 0 0,'-8'-16'-21'0'0,"-10"-25"4460"0"0,17 38-3428 0 0,-1 0 0 0 0,2-1 1 0 0,-1 1-1 0 0,0-1 0 0 0,1 1 1 0 0,-1 0-1 0 0,1-1 0 0 0,0 1 1 0 0,1-8 1723 0 0,1 8-2008 0 0,1 1-1 0 0,-1 1 1 0 0,0-1-1 0 0,1 0 1 0 0,3-2 0 0 0,3 0 45 0 0,0 1 1 0 0,0-1-1 0 0,0 1 1 0 0,0 1-1 0 0,0 0 1 0 0,18-2-1 0 0,58 2 744 0 0,-59 2-1151 0 0,3-1-342 0 0,-12 1-18 0 0,31 2 0 0 0,-47-2-5 0 0,0 0 0 0 0,0 0 0 0 0,1 1 0 0 0,-1-1 0 0 0,0 1 0 0 0,0-1 0 0 0,1 1 0 0 0,-1-1 0 0 0,0 1 0 0 0,0 0 0 0 0,0 0 0 0 0,1 0 0 0 0,-1 0 0 0 0,-1-1 0 0 0,1 0 0 0 0,-1 1 0 0 0,1-1 0 0 0,-1 0 0 0 0,0 1 0 0 0,1-1 0 0 0,-1 1 0 0 0,0-1 0 0 0,1 1 0 0 0,-1-1 0 0 0,0 1 0 0 0,1-1 0 0 0,-1 1 0 0 0,0-1 0 0 0,0 1 0 0 0,1-1 0 0 0,-1 1 0 0 0,0-1 0 0 0,0 1 0 0 0,0-1 0 0 0,0 1 0 0 0,0-1 0 0 0,0 1 0 0 0,0 0 0 0 0,0-1 0 0 0,0 1 0 0 0,0-1 0 0 0,0 1 0 0 0,0-1 0 0 0,-1 1 0 0 0,1 0 0 0 0,-1 1 0 0 0,1 3 0 0 0,-2 1 0 0 0,1 0 0 0 0,-1-1 0 0 0,0 1 0 0 0,0-1 0 0 0,0 0 0 0 0,-1 1 0 0 0,0-1 0 0 0,0 0 0 0 0,0-1 0 0 0,-7 8 0 0 0,-5 4 0 0 0,-29 25 0 0 0,25-24 0 0 0,14-13-586 0 0,0 0 0 0 0,0-1 1 0 0,0 1-1 0 0,-1-1 0 0 0,1 0 0 0 0,-1-1 1 0 0,0 1-1 0 0,-6 1 0 0 0,10-37-7829 0 0,7 32 8868 0 0,-2 1-448 0 0,0-1 1 0 0,0 0 0 0 0,-1 0 0 0 0,1 0 0 0 0,-1 0 0 0 0,1 0 0 0 0,4-3 0 0 0,5-3-115 0 0,-11 7 55 0 0,-2 2 86 0 0,0 0 0 0 0,0-1 0 0 0,0 1 0 0 0,0 0 0 0 0,0 0 0 0 0,0-1 0 0 0,-1 1 0 0 0,1-1 0 0 0,-1 1 0 0 0,1-1 0 0 0,-1 0 0 0 0,-2 3 0 0 0,1-2 14 0 0,-87 75 522 0 0,83-72-568 0 0,1-1 0 0 0,-1 0 1 0 0,0 0-1 0 0,-9 3 0 0 0,-20 13 78 0 0,17-5 50 0 0,-32 33 0 0 0,-3 2 475 0 0,16-20 2197 0 0,-68 42 2917 0 0,117-76-4682 0 0,15-9-149 0 0,51-34-500 0 0,-25 15-200 0 0,1 2 0 0 0,57-24 0 0 0,132-37-186 0 0,-239 89-67 0 0,-2 2 22 0 0,-1-1 0 0 0,1 1 1 0 0,0 0-1 0 0,0-1 0 0 0,0 1 1 0 0,0 0-1 0 0,-1 0 0 0 0,1-1 1 0 0,0 1-1 0 0,0 0 0 0 0,0 0 1 0 0,0 0-1 0 0,0 0 0 0 0,-1 0 1 0 0,1 0-1 0 0,1 1 0 0 0,-3 0-893 0 0,-4 6-49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7.9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0 5471 0 0,'0'10'195'0'0,"0"0"0"0"0,0 0 0 0 0,1-1 0 0 0,0 1 0 0 0,1 0 0 0 0,0-1 0 0 0,4 12 0 0 0,3 17 1935 0 0,-2 7 623 0 0,-2 1-1 0 0,-2 85 1 0 0,-19 92 2408 0 0,11-179-4366 0 0,4-32-516 0 0,-2 23 1269 0 0,-9 42 1 0 0,2-51-637 0 0,10-25-496 0 0,-1-1-414 0 0,1 0-1 0 0,-1 0 1 0 0,1 0-1 0 0,0 0 0 0 0,-1 0 1 0 0,1 0-1 0 0,-1-1 1 0 0,1 1-1 0 0,-1 0 1 0 0,1 0-1 0 0,-1 0 1 0 0,1 0-1 0 0,-1-1 1 0 0,1 1-1 0 0,0 0 1 0 0,-1-1-1 0 0,0 1 1 0 0,-1-4-295 0 0,-1 0 0 0 0,0 0-1 0 0,1 0 1 0 0,0 0 0 0 0,0 0 0 0 0,0-1 0 0 0,0 1 0 0 0,-1-9 0 0 0,-3-22-7984 0 0,6 15 853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8.2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 5495 0 0,'0'0'584'0'0,"6"-6"-472"0"0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8.6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174 85 4055 0 0,'0'-1'17'0'0,"0"0"-1"0"0,0 1 0 0 0,0-1 1 0 0,0 1-1 0 0,0-1 0 0 0,0 0 1 0 0,0 1-1 0 0,0-1 0 0 0,0 1 1 0 0,0-1-1 0 0,0 1 0 0 0,0-1 1 0 0,0 0-1 0 0,1 1 0 0 0,-1-1 1 0 0,0 1-1 0 0,0-1 0 0 0,1 1 1 0 0,-1-1-1 0 0,0 1 0 0 0,1-1 1 0 0,-1 1-1 0 0,1-1 0 0 0,-1 1 1 0 0,2-2 26 0 0,0-2-51 0 0,0 0-1 0 0,0 0 0 0 0,1 0 0 0 0,4-4 0 0 0,-5 5 550 0 0,1 1 1 0 0,0-1-1 0 0,0 1 1 0 0,0 0-1 0 0,0 0 1 0 0,0 0-1 0 0,0 0 1 0 0,5-1-1 0 0,-3 1 395 0 0,1 0-1 0 0,0 0 0 0 0,-1 1 0 0 0,11-1 0 0 0,12 1-1330 0 0,-22 1 426 0 0,-2 0-1 0 0,-1 1 0 0 0,1-1 0 0 0,0 0 0 0 0,0-1-1 0 0,-1 1 1 0 0,1-1 0 0 0,0 1 0 0 0,0-1 0 0 0,-1 0 0 0 0,1-1-1 0 0,-1 1 1 0 0,1-1 0 0 0,3-2 0 0 0,-5 4-9 0 0,-1-1 0 0 0,0 1 1 0 0,0 0-1 0 0,1 0 0 0 0,-1-1 0 0 0,0 1 1 0 0,0 0-1 0 0,1 0 0 0 0,-1 0 0 0 0,0 0 1 0 0,1 0-1 0 0,-1 1 0 0 0,0-1 0 0 0,0 0 1 0 0,1 1-1 0 0,-1-1 0 0 0,0 0 0 0 0,0 1 1 0 0,2 1-1 0 0,5 0 266 0 0,-7-1-255 0 0,-1-1 0 0 0,1 1 0 0 0,0-1 1 0 0,0 0-1 0 0,-1 1 0 0 0,1-1 0 0 0,0 1 0 0 0,-1 0 0 0 0,1-1 0 0 0,-1 1 1 0 0,1 0-1 0 0,-1-1 0 0 0,1 1 0 0 0,-1 0 0 0 0,1-1 0 0 0,-1 1 0 0 0,1 0 1 0 0,-1 0-1 0 0,0 0 0 0 0,0-1 0 0 0,1 1 0 0 0,-1 0 0 0 0,0 0 0 0 0,0 0 1 0 0,0 0-1 0 0,0 1 0 0 0,-1 25 1038 0 0,0-22-785 0 0,-2 11 126 0 0,0 1 1 0 0,-2-1 0 0 0,1 0 0 0 0,-2 0-1 0 0,0-1 1 0 0,-1 0 0 0 0,-1 0 0 0 0,-15 22 0 0 0,-11 11 767 0 0,-43 46 0 0 0,60-74-877 0 0,-41 51 181 0 0,-15 17-285 0 0,21-33-6740 0 0,30-35-989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9.0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4 3711 0 0,'2'0'284'0'0,"3"-1"317"0"0,0 0 1 0 0,0 0-1 0 0,0 1 0 0 0,0 0 0 0 0,0 0 0 0 0,0 0 0 0 0,0 1 0 0 0,0-1 0 0 0,0 1 0 0 0,0 1 0 0 0,0-1 0 0 0,0 1 0 0 0,0-1 0 0 0,8 6 0 0 0,6 3 2724 0 0,-1 1 0 0 0,21 17 0 0 0,-18-13-2793 0 0,26 24 2484 0 0,-40-32-2786 0 0,1 0 0 0 0,0 0 0 0 0,0-1 0 0 0,1 0 1 0 0,0 0-1 0 0,0-1 0 0 0,13 5 0 0 0,-4-4-1416 0 0,-7-4-6016 0 0</inkml:trace>
  <inkml:trace contextRef="#ctx0" brushRef="#br0" timeOffset="1">14 292 5383 0 0,'-5'-9'416'0'0,"0"4"359"0"0,3 5 43 0 0,1 8 605 0 0,2-7-230 0 0,-1 0-892 0 0,0-1 1 0 0,1 0-1 0 0,-1 1 0 0 0,1-1 0 0 0,-1 0 0 0 0,1 0 0 0 0,-1 0 0 0 0,0 1 1 0 0,1-1-1 0 0,-1 0 0 0 0,1 0 0 0 0,-1 0 0 0 0,1 0 0 0 0,-1 0 1 0 0,1 0-1 0 0,20 0 3630 0 0,-14 0-2279 0 0,96-1 3520 0 0,-59 1-3800 0 0,-23-1-2680 0 0,0 1-6344 0 0,-11 0-95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9.3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0 7831 0 0,'-3'7'696'0'0,"0"2"-560"0"0,-1 2-136 0 0,2-1 0 0 0,0 1 704 0 0,-1 0 120 0 0,0 3 16 0 0,0-2 8 0 0,1 1-584 0 0,2 2-112 0 0,0 0-24 0 0,0-1-3424 0 0,-3-2-688 0 0</inkml:trace>
  <inkml:trace contextRef="#ctx0" brushRef="#br0" timeOffset="1">16 253 2303 0 0,'0'0'151'0'0,"-1"0"1"0"0,0 0-1 0 0,1 1 0 0 0,-1-1 0 0 0,1 0 0 0 0,-1 0 0 0 0,-11-6 10161 0 0,21 2-8324 0 0,41-10 4201 0 0,65-41-1656 0 0,-76 35-3371 0 0,-31 15-869 0 0,1 1 0 0 0,-1 0 0 0 0,1 0 0 0 0,0 0 0 0 0,10-2 0 0 0,-3 3 296 0 0,0 0 0 0 0,26-1 0 0 0,-37 4-685 0 0,1 1 1 0 0,0-1-1 0 0,-1 1 1 0 0,1 0-1 0 0,-1 0 1 0 0,1 0 0 0 0,-1 1-1 0 0,1 0 1 0 0,-1 0-1 0 0,0 0 1 0 0,6 4-1 0 0,3 3-7161 0 0,0-1-2483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9.7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37 6271 0 0,'1'-2'12442'0'0,"7"-6"-10350"0"0,15 3 590 0 0,-20 5-2454 0 0,-1-1 0 0 0,1 0 0 0 0,-1 1 0 0 0,1 0 0 0 0,-1-1 0 0 0,5 1 1 0 0,9-1 286 0 0,2-2-365 0 0,18-5-527 0 0,-27 5-526 0 0,3 0-5407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0.1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256 1 7511 0 0,'-17'37'2422'0'0,"-3"-1"-1"0"0,-32 46 0 0 0,17-26 535 0 0,22-35-2004 0 0,-6 10-222 0 0,-1-1-1 0 0,-1-1 0 0 0,-30 33 1 0 0,44-56-5942 0 0</inkml:trace>
  <inkml:trace contextRef="#ctx0" brushRef="#br0" timeOffset="1">289 198 3423 0 0,'0'11'1811'0'0,"0"0"0"0"0,-1 0 0 0 0,0 0 0 0 0,-1 0 0 0 0,0 0 0 0 0,-1 0 0 0 0,-6 16 0 0 0,3-11 330 0 0,-6 33-1 0 0,12-48-2125 0 0,0 1 0 0 0,1 0-1 0 0,-1 0 1 0 0,0-1-1 0 0,0 1 1 0 0,1 0-1 0 0,-1-1 1 0 0,1 1 0 0 0,-1 0-1 0 0,1-1 1 0 0,0 1-1 0 0,0 0 1 0 0,0-1-1 0 0,0 1 1 0 0,0-1-1 0 0,0 0 1 0 0,0 1 0 0 0,0-1-1 0 0,0 0 1 0 0,1 0-1 0 0,-1 0 1 0 0,0 0-1 0 0,1 0 1 0 0,1 1-1 0 0,-2-1-478 0 0,0-1-1 0 0,0 1 0 0 0,0-1 0 0 0,1 1 0 0 0,-1-1 0 0 0,0 0 0 0 0,0 1 0 0 0,0-1 0 0 0,0 0 0 0 0,0 0 0 0 0,1 0 0 0 0,-1 0 0 0 0,1 0 0 0 0,6-2-6439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0.4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4831 0 0,'0'0'375'0'0,"4"3"-208"0"0,-1-1 2427 0 0,35 25 8969 0 0,14 11-4641 0 0,-47-34-6454 0 0,0 0-1 0 0,1-1 1 0 0,-1 0-1 0 0,1 0 1 0 0,0-1-1 0 0,0 1 0 0 0,0-1 1 0 0,0-1-1 0 0,0 1 1 0 0,0-1-1 0 0,11 1 0 0 0,-8-1-635 0 0,1-1 0 0 0,-1 0-1 0 0,1-1 1 0 0,9-2-1 0 0,-8 1-7382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0.8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 1 2959 0 0,'0'0'1958'0'0,"-8"10"3887"0"0,-17 31 2374 0 0,4 2-5729 0 0,-11 19-2566 0 0,25-50-5054 0 0,-1-3-1856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1.1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682 1 4607 0 0,'0'0'354'0'0,"-8"1"620"0"0,6 0-511 0 0,-1 0 0 0 0,0 0 0 0 0,1 0-1 0 0,-1 0 1 0 0,1 0 0 0 0,-1 1 0 0 0,1-1-1 0 0,-1 1 1 0 0,1 0 0 0 0,-4 3 0 0 0,-19 24 5316 0 0,24-28-5563 0 0,-63 85 4586 0 0,20-19-3492 0 0,15-22-153 0 0,-47 56 0 0 0,-178 159 1757 0 0,202-211-2684 0 0,50-46-211 0 0,-6 5-88 0 0,0 0 0 0 0,-1 0 0 0 0,0-1-1 0 0,-1 0 1 0 0,1 0 0 0 0,-14 6 0 0 0,22-13-25 0 0,1 1 0 0 0,0-1 0 0 0,-1 0 0 0 0,1 1 1 0 0,-1-1-1 0 0,1 0 0 0 0,-1 0 0 0 0,1 0 0 0 0,-1 1 0 0 0,1-1 0 0 0,-1 0 1 0 0,1 0-1 0 0,-1 0 0 0 0,1 0 0 0 0,-1 0 0 0 0,1 0 0 0 0,-1 0 1 0 0,1 0-1 0 0,-1 0 0 0 0,1 0 0 0 0,-1 0 0 0 0,1-1 0 0 0,-1 1 1 0 0,1 0-1 0 0,0 0 0 0 0,-1 0 0 0 0,1-1 0 0 0,-1 1 0 0 0,1 0 0 0 0,-1 0 1 0 0,1-1-1 0 0,0 1 0 0 0,-1 0 0 0 0,1-1 0 0 0,0 1 0 0 0,-1-1 1 0 0,1 1-1 0 0,0 0 0 0 0,-1-1 0 0 0,1 0 0 0 0,-1 0-588 0 0,1-1-1 0 0,0 0 0 0 0,0 1 1 0 0,0-1-1 0 0,0 0 1 0 0,0 0-1 0 0,0 1 1 0 0,0-1-1 0 0,1 0 0 0 0,-1 1 1 0 0,1-3-1 0 0,4-11-6293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5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194 126 12263 0 0,'-7'12'729'0'0,"7"-10"-46"0"0,-1-1 1 0 0,0 0 0 0 0,1 1 0 0 0,0-1-1 0 0,-1 0 1 0 0,1 1 0 0 0,0-1 0 0 0,0 0-1 0 0,0 3 1 0 0,0-3-494 0 0,0-1 1 0 0,0 0-1 0 0,0 1 0 0 0,0-1 1 0 0,0 0-1 0 0,0 0 0 0 0,0 1 1 0 0,0-1-1 0 0,0 0 0 0 0,1 0 0 0 0,0 2 1142 0 0,-1-2-1141 0 0,0 0-1 0 0,1 0 0 0 0,-1 1 1 0 0,0-1-1 0 0,0 0 0 0 0,1 0 1 0 0,-1 0-1 0 0,0 0 0 0 0,0 0 0 0 0,1 0 1 0 0,-1 0-1 0 0,0 0 0 0 0,1 1 1 0 0,0-2-35 0 0,1 1 0 0 0,-1 0 0 0 0,1 0 0 0 0,-1 0 0 0 0,1-1 1 0 0,-1 1-1 0 0,0-1 0 0 0,1 1 0 0 0,-1-1 0 0 0,2 0 0 0 0,21-13 1186 0 0,-1-1-1 0 0,41-34 0 0 0,15-11-731 0 0,-53 45-385 0 0,-26 15-221 0 0,0 0-1 0 0,1-1 1 0 0,-1 1-1 0 0,0 0 1 0 0,1 0-1 0 0,-1 0 1 0 0,0-1 0 0 0,1 1-1 0 0,-1 0 1 0 0,0 0-1 0 0,1 0 1 0 0,-1 0-1 0 0,1 0 1 0 0,-1 0 0 0 0,0 0-1 0 0,1 0 1 0 0,-1 0-1 0 0,1 0 1 0 0,-1 0-1 0 0,0 0 1 0 0,1 0 0 0 0,-1 0-1 0 0,1 0 1 0 0,-1 0-1 0 0,0 1 1 0 0,1-1-1 0 0,-1 0 1 0 0,0 0 0 0 0,1 0-1 0 0,-1 0 1 0 0,0 1-1 0 0,1-1 1 0 0,0 5-10 0 0,0-2 10 0 0,-1 0 1 0 0,0 0-1 0 0,0 0 1 0 0,0 1-1 0 0,0-1 1 0 0,0 0-1 0 0,-1 0 1 0 0,1 0-1 0 0,-1 0 0 0 0,0 0 1 0 0,0 0-1 0 0,0-1 1 0 0,0 1-1 0 0,-1 0 1 0 0,1 0-1 0 0,-1-1 1 0 0,-2 5-1 0 0,-5 5 23 0 0,0-1-1 0 0,-13 13 1 0 0,-112 101-27 0 0,-22-19 0 0 0,87-63 0 0 0,65-41 0 0 0,-13 12 0 0 0,17-14 0 0 0,0 0 0 0 0,0 0 0 0 0,0 0 0 0 0,-1 1 0 0 0,1-1 0 0 0,0 0 0 0 0,0 0 0 0 0,0 0 0 0 0,0 1 0 0 0,0-1 0 0 0,0 0 0 0 0,0 0 0 0 0,0 1 0 0 0,-1-1 0 0 0,1 0 0 0 0,0 0 0 0 0,0 1 0 0 0,0-1 0 0 0,0 0 0 0 0,0 0 0 0 0,0 1 0 0 0,0-1 0 0 0,0 0 0 0 0,0 0 0 0 0,1 1 0 0 0,-1-1 0 0 0,1 1 0 0 0,-1 0 0 0 0,1-1 0 0 0,0 1 0 0 0,0-1 0 0 0,0 1 0 0 0,0-1 0 0 0,0 1 0 0 0,0-1 0 0 0,0 1 0 0 0,0-1 0 0 0,0 0 0 0 0,1 0 0 0 0,-1 1 0 0 0,0-1 0 0 0,0 0 0 0 0,0 0 0 0 0,1 0 0 0 0,24-1 0 0 0,-24 0 0 0 0,79-9 0 0 0,125-33 0 0 0,-55 8 0 0 0,-129 31 0 0 0,55-13 0 0 0,-68 15 0 0 0,-1-1 0 0 0,0 0 0 0 0,1-1 0 0 0,-1 0 0 0 0,-1 0 0 0 0,12-8 0 0 0,-7-2 0 0 0,-12 14 9 0 0,0 0 0 0 0,0-1 0 0 0,0 1 0 0 0,0 0 0 0 0,0-1 0 0 0,0 1 0 0 0,0 0 0 0 0,0 0 1 0 0,0-1-1 0 0,0 1 0 0 0,0 0 0 0 0,0 0 0 0 0,0-1 0 0 0,0 1 0 0 0,0 0 0 0 0,0 0 0 0 0,0-1 0 0 0,0 1 0 0 0,0 0 0 0 0,-1 0 0 0 0,1-1 0 0 0,0 1 0 0 0,0 0 0 0 0,0 0 1 0 0,0 0-1 0 0,-1-1 0 0 0,1 1 0 0 0,0 0 0 0 0,0 0 0 0 0,0 0 0 0 0,-1 0 0 0 0,1-1 0 0 0,0 1 0 0 0,0 0 0 0 0,-1 0 0 0 0,1 0 0 0 0,0 0 0 0 0,0 0 0 0 0,-1 0 1 0 0,-8-3-1524 0 0,-5 3-6363 0 0,-5 1-2319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1.5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1 423 11775 0 0,'0'0'1256'0'0,"5"11"-1256"0"0,0 1 968 0 0,-4 1 152 0 0,0 2 32 0 0,-1-2 8 0 0,-1-4-576 0 0,-2 0-112 0 0,2 0-24 0 0,-1-2-8 0 0,2-1-568 0 0</inkml:trace>
  <inkml:trace contextRef="#ctx0" brushRef="#br0" timeOffset="1">163 4 5671 0 0,'1'0'436'0'0,"-1"-1"-344"0"0,1 1-1 0 0,0-1 1 0 0,0 1-1 0 0,0 0 1 0 0,-1-1-1 0 0,1 1 1 0 0,0 0-1 0 0,0 0 1 0 0,0-1-1 0 0,0 1 1 0 0,0 0-1 0 0,-1 0 1 0 0,1 0-1 0 0,0 0 1 0 0,0 0-1 0 0,0 0 1 0 0,0 0-1 0 0,0 1 0 0 0,-1-1 1 0 0,1 0-1 0 0,0 0 1 0 0,0 1-1 0 0,0-1 1 0 0,-1 0-1 0 0,1 1 1 0 0,0-1-1 0 0,0 1 1 0 0,-1-1-1 0 0,1 1 1 0 0,0 0-1 0 0,0 0 1 0 0,1 0 506 0 0,1 1-85 0 0,-1-1 1 0 0,1 0 0 0 0,-1 1 0 0 0,1 0-1 0 0,-1-1 1 0 0,0 1 0 0 0,0 0-1 0 0,0 0 1 0 0,0 1 0 0 0,0-1 0 0 0,0 0-1 0 0,0 1 1 0 0,-1-1 0 0 0,1 1-1 0 0,-1-1 1 0 0,0 1 0 0 0,0 0 0 0 0,0-1-1 0 0,0 1 1 0 0,0 0 0 0 0,-1 0-1 0 0,1 0 1 0 0,0 4 0 0 0,2 31 848 0 0,-4 72 1 0 0,1-98-2966 0 0,2-1-3628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1.8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32 11575 0 0,'4'3'1198'0'0,"28"-14"1259"0"0,-17 8-630 0 0,-12 2-1556 0 0,0 1 1 0 0,0-1 0 0 0,0 1-1 0 0,0-1 1 0 0,1 1 0 0 0,-1 0 0 0 0,0 0-1 0 0,0 0 1 0 0,4 2 0 0 0,-2-1-129 0 0,0-1 0 0 0,0 1 1 0 0,0 0-1 0 0,0-1 0 0 0,0 0 0 0 0,0 0 1 0 0,0-1-1 0 0,7-1 0 0 0,2-1 161 0 0,23-9 0 0 0,-16 9-2 0 0,-7 2-33 0 0,-13 0-143 0 0,2 7 105 0 0,-2-6-198 0 0,-1 1 0 0 0,0-1 0 0 0,1 0 0 0 0,-1 1 0 0 0,0-1 0 0 0,1 0 0 0 0,-1 1 0 0 0,0-1 0 0 0,0 0 0 0 0,1 1 0 0 0,-1-1 0 0 0,0 1 0 0 0,0-1 0 0 0,0 1 0 0 0,0-1 0 0 0,1 0 0 0 0,-1 1 0 0 0,0-1-1 0 0,0 1 1 0 0,0-1 0 0 0,0 1 0 0 0,0-1 0 0 0,0 1 0 0 0,0-1 0 0 0,0 1 0 0 0,-7 19 394 0 0,0 0 0 0 0,-15 28-1 0 0,6-14-163 0 0,7-15-263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2.2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69 4951 0 0,'0'0'1363'0'0,"10"-8"2160"0"0,23-3 5734 0 0,14-12-5358 0 0,7-3 386 0 0,-50 33-4943 0 0,-1 3-200 0 0,-1 0-49 0 0</inkml:trace>
  <inkml:trace contextRef="#ctx0" brushRef="#br0" timeOffset="1">45 203 8927 0 0,'0'-1'344'0'0,"0"1"-1"0"0,0-1 0 0 0,-1 0 0 0 0,1 1 0 0 0,0-1 1 0 0,0 0-1 0 0,0 1 0 0 0,0-1 0 0 0,0 0 0 0 0,1 0 1 0 0,-1 1-1 0 0,0-1 0 0 0,0 0 0 0 0,0 1 1 0 0,1-1-1 0 0,-1 0 0 0 0,0 1 0 0 0,1-1 0 0 0,-1 0 1 0 0,13-12 1989 0 0,19-4-1941 0 0,-32 16-318 0 0,54-21-2020 0 0,-43 18-2177 0 0,-4-4-1272 0 0</inkml:trace>
  <inkml:trace contextRef="#ctx0" brushRef="#br0" timeOffset="2">13 278 6415 0 0,'-13'0'6270'0'0,"36"-10"-3813"0"0,5 2-2114 0 0,12-4-906 0 0,47-8-1 0 0,-68 19-5195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2.6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466 45 2303 0 0,'-69'40'5234'0'0,"-78"31"-1"0"0,-34 19 3955 0 0,114-56-5279 0 0,65-33-3233 0 0,5 0-465 0 0,0 0 0 0 0,0 0 0 0 0,0 0 0 0 0,0-1 0 0 0,0 1 0 0 0,0-1 0 0 0,0 0 0 0 0,1 0 0 0 0,-1 0 0 0 0,0 0 0 0 0,4-1 0 0 0,37-9-223 0 0,-25 5 256 0 0,38-11 156 0 0,56-24 0 0 0,-14 4-84 0 0,-51 20-132 0 0,0-1 0 0 0,64-35 0 0 0,-4-5-1341 0 0,-93 50 270 0 0,18-10-1467 0 0,-12 6-7202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3.0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257 1 8951 0 0,'27'298'12871'0'0,"-21"-164"-10759"0"0,-6-134-2135 0 0,0 1 1 0 0,-1-1 0 0 0,1 0-1 0 0,0 1 1 0 0,0-1 0 0 0,-1 0-1 0 0,1 0 1 0 0,0 1-1 0 0,-1-1 1 0 0,1 0 0 0 0,0 0-1 0 0,-1 1 1 0 0,1-1 0 0 0,0 0-1 0 0,-1 0 1 0 0,1 0-1 0 0,0 0 1 0 0,-1 1 0 0 0,1-1-1 0 0,-1 0 1 0 0,1 0 0 0 0,0 0-1 0 0,-1 0 1 0 0,1 0-1 0 0,-1 0 1 0 0,-11 0-275 0 0,-7-2 135 0 0,0-2 1 0 0,0 0-1 0 0,-29-11 0 0 0,0 0 330 0 0,-45-12 687 0 0,92 26-782 0 0,0 0 0 0 0,-1 1 0 0 0,1-1 1 0 0,0 0-1 0 0,-1 0 0 0 0,1 1 0 0 0,0-1 0 0 0,0 0 0 0 0,0 0 0 0 0,-1 0 0 0 0,1-1 0 0 0,1 1 1 0 0,-1 0-1 0 0,0 0 0 0 0,0 0 0 0 0,0-1 0 0 0,1 1 0 0 0,-1-1 0 0 0,0 1 0 0 0,0-3 0 0 0,1 3-13 0 0,0 1-1 0 0,0-1 1 0 0,-1 0-1 0 0,1 0 1 0 0,0 0-1 0 0,0 0 1 0 0,0 0-1 0 0,1 0 0 0 0,-1 0 1 0 0,0 0-1 0 0,0 0 1 0 0,0 1-1 0 0,1-1 1 0 0,-1 0-1 0 0,0 0 1 0 0,1 0-1 0 0,-1 0 1 0 0,1 1-1 0 0,-1-1 0 0 0,1 0 1 0 0,-1 0-1 0 0,1 1 1 0 0,-1-1-1 0 0,1 0 1 0 0,0 1-1 0 0,-1-1 1 0 0,1 1-1 0 0,0-1 0 0 0,0 1 1 0 0,0-1-1 0 0,-1 1 1 0 0,1-1-1 0 0,0 1 1 0 0,1-1-1 0 0,23-9 682 0 0,45-27 0 0 0,-25 13-8797 0 0,-26 14-738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3.3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3567 0 0,'7'14'320'0'0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3.7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124 0 2159 0 0,'0'0'1080'0'0,"9"16"3438"0"0,-8-6-3868 0 0,1 0 0 0 0,-2 0 0 0 0,0-1 0 0 0,0 1 0 0 0,0 0 0 0 0,-1 0 0 0 0,-1-1 0 0 0,0 1 0 0 0,0-1 0 0 0,-1 1 0 0 0,0-1 0 0 0,0 0 0 0 0,-1 0 0 0 0,-8 14 0 0 0,-2-1 1217 0 0,0-1 0 0 0,-2 0 0 0 0,0 0 0 0 0,-27 25 1069 0 0,52-61-2616 0 0,-2 7-1208 0 0,0 0 1 0 0,0 1-1 0 0,1 0 1 0 0,-1 0-1 0 0,2 1 0 0 0,-1 0 1 0 0,15-7-1 0 0,-11 6-948 0 0,-1-1 0 0 0,0 0 0 0 0,15-13 0 0 0,-19 13-4143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4.3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4031 0 0,'0'0'306'0'0,"1"2"-200"0"0,6 13 2656 0 0,-1 2 0 0 0,7 31-1 0 0,-10-33-622 0 0,1 0-1 0 0,1-1 1 0 0,0 0-1 0 0,11 23 0 0 0,-15-36-1448 0 0,-1 0-623 0 0,1 0 0 0 0,-1-1 0 0 0,0 1 0 0 0,1-1 0 0 0,-1 1 0 0 0,1-1 0 0 0,-1 1 0 0 0,0-1 0 0 0,1 1 0 0 0,-1-1 0 0 0,1 0 0 0 0,0 1 0 0 0,-1-1 0 0 0,1 0 0 0 0,-1 1 0 0 0,1-1 0 0 0,-1 0 0 0 0,1 0 0 0 0,0 1 1 0 0,-1-1-1 0 0,1 0 0 0 0,-1 0 0 0 0,1 0 0 0 0,0 0 0 0 0,-1 0 0 0 0,1 0 0 0 0,0 0 0 0 0,-1 0 0 0 0,1 0 0 0 0,0 0 0 0 0,-1 0 0 0 0,1 0 0 0 0,-1-1 0 0 0,2 1 0 0 0,0-1 31 0 0,1 1-1 0 0,-1-1 1 0 0,1 0-1 0 0,-1 0 1 0 0,1 0-1 0 0,-1 0 1 0 0,3-2-1 0 0,2-4-384 0 0,0 1 1 0 0,-1-2-1 0 0,0 1 0 0 0,0-1 0 0 0,6-9 0 0 0,6-9-3509 0 0,-11 16 1956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4.7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235 0 6391 0 0,'0'2'8232'0'0,"3"30"-4731"0"0,-1 38 0 0 0,-9 34-963 0 0,-2-43-1525 0 0,-24 83 1 0 0,18-96-423 0 0,-2 0 1 0 0,-3-1-1 0 0,-34 60 1 0 0,-5-7-2074 0 0,47-79-1487 0 0,5-10-2286 0 0,1-2-2868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5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5815 0 0,'7'19'512'0'0,"-1"-1"-408"0"0,-1-1 616 0 0,1 0 120 0 0,-2-1 24 0 0,0-1 8 0 0,0-1-160 0 0,0 0-32 0 0,1-1-8 0 0,-1 2 0 0 0,0-4-480 0 0,-1-3 56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5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0 213 17591 0 0,'3'-1'426'0'0,"0"-1"0"0"0,0 1 0 0 0,0-1-1 0 0,0 1 1 0 0,5-5 0 0 0,25-20 2359 0 0,72-42-1 0 0,44-9 1448 0 0,-139 72-4227 0 0,1 1 0 0 0,-1 0 0 0 0,1 0-1 0 0,0 1 1 0 0,0 1 0 0 0,0 0 0 0 0,13-1 0 0 0,-13 2-576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5.9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 5039 0 0,'11'-7'448'0'0,"2"0"-360"0"0,-1 0 872 0 0,2 0 168 0 0,0 0 40 0 0,1 0 8 0 0,0 0-56 0 0,2 0-16 0 0,-2-1 0 0 0,-1 2 0 0 0,1-1-112 0 0,-2 3-32 0 0,-4 1 0 0 0,-2 2 992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6.3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184 1 6191 0 0,'2'1'445'0'0,"0"0"0"0"0,0 0 0 0 0,0 1 0 0 0,0-1 0 0 0,0 1-1 0 0,0-1 1 0 0,0 1 0 0 0,-1 0 0 0 0,1 0 0 0 0,2 4 0 0 0,-4-5-125 0 0,1 0 1 0 0,-1 1 0 0 0,1-1 0 0 0,-1 1-1 0 0,1-1 1 0 0,-1 0 0 0 0,0 1 0 0 0,0-1-1 0 0,0 1 1 0 0,0-1 0 0 0,0 1 0 0 0,0-1-1 0 0,0 0 1 0 0,-1 1 0 0 0,1-1 0 0 0,0 1 0 0 0,-1-1-1 0 0,1 0 1 0 0,-1 1 0 0 0,0 0 0 0 0,-5 10 1061 0 0,0-1 0 0 0,-11 14 1 0 0,-36 38 585 0 0,19-24-1545 0 0,-33 28-2356 0 0,56-55-3584 0 0,0-3-1761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6.6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482 8 3423 0 0,'0'0'304'0'0,"7"-3"-240"0"0,2 0-64 0 0,-2 3 0 0 0,2-1 992 0 0,-2 2 4288 0 0</inkml:trace>
  <inkml:trace contextRef="#ctx0" brushRef="#br0" timeOffset="1">49 457 4863 0 0,'-49'38'12206'0'0,"59"-41"-10010"0"0,14-5-1784 0 0,363-188 4889 0 0,-330 166-4956 0 0,-1 1-328 0 0,31-16 547 0 0,-73 36-4720 0 0,24-19-1 0 0,-29 19-3419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7.0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75 0 5327 0 0,'-5'14'824'0'0,"-1"0"0"0"0,2 0 0 0 0,0 0 0 0 0,1 0 0 0 0,0 1 0 0 0,1 0 0 0 0,0 27 0 0 0,-1-4 3428 0 0,-6 62 184 0 0,-23 303 4073 0 0,32-396-8461 0 0,-1 14 358 0 0,1 24 0 0 0,0-40-642 0 0,1 0 0 0 0,0 1 1 0 0,0-1-1 0 0,0 0 0 0 0,0 0 1 0 0,1 0-1 0 0,0 0 0 0 0,0 0 1 0 0,5 9-1 0 0,6-3-6546 0 0,3-4-2184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7.4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99 7111 0 0,'0'0'548'0'0,"7"-4"88"0"0,7-6 4504 0 0,26-12-1 0 0,3-2-933 0 0,-31 17-3904 0 0,0 0 0 0 0,1 1 0 0 0,-1 1 0 0 0,1 0 0 0 0,13-3 0 0 0,-25 8-846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7.8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7 2615 0 0,'-3'24'879'0'0,"3"-18"664"0"0,0 0 0 0 0,0 0 1 0 0,1 0-1 0 0,1 10 0 0 0,-2-15-1176 0 0,0 1 1 0 0,1-1-1 0 0,-1 1 1 0 0,1-1-1 0 0,-1 1 1 0 0,1-1-1 0 0,0 0 1 0 0,-1 1-1 0 0,1-1 1 0 0,0 0-1 0 0,0 0 1 0 0,0 0-1 0 0,0 0 1 0 0,0 1-1 0 0,0-1 1 0 0,0-1-1 0 0,1 1 1 0 0,-1 0-1 0 0,0 0 1 0 0,2 1-1 0 0,-1-2-299 0 0,0 1 0 0 0,0-1 0 0 0,0 1 0 0 0,0-1 0 0 0,0 0 0 0 0,-1 0 0 0 0,1 0-1 0 0,0 0 1 0 0,0 0 0 0 0,0-1 0 0 0,0 1 0 0 0,3-1 0 0 0,8-4 229 0 0,0 0 0 0 0,0 0 1 0 0,17-11-1 0 0,19-8-378 0 0,-33 18 13 0 0,-2-1-153 0 0,1 1 1 0 0,1 1-1 0 0,-1 0 0 0 0,1 1 0 0 0,0 1 0 0 0,29-3 1 0 0,-44 6 220 0 0,0 0 0 0 0,0 0 0 0 0,-1 0 0 0 0,1 0 0 0 0,0 0 0 0 0,0 0 0 0 0,-1 1 0 0 0,1-1 0 0 0,0 0 0 0 0,0 0 0 0 0,-1 0 0 0 0,1 1 0 0 0,0-1 0 0 0,-1 0 0 0 0,1 1 0 0 0,0-1 1 0 0,-1 1-1 0 0,1-1 0 0 0,-1 1 0 0 0,1-1 0 0 0,-1 1 0 0 0,1-1 0 0 0,-1 1 0 0 0,1-1 0 0 0,-1 1 0 0 0,1 0 0 0 0,-1-1 0 0 0,0 1 0 0 0,1 0 0 0 0,-1-1 0 0 0,0 1 0 0 0,1 0 0 0 0,-1 0 1 0 0,0-1-1 0 0,0 1 0 0 0,0 0 0 0 0,0 0 0 0 0,0-1 0 0 0,0 1 0 0 0,0 0 0 0 0,0 0 0 0 0,0-1 0 0 0,0 1 0 0 0,0 0 0 0 0,0 0 0 0 0,-1-1 0 0 0,1 1 0 0 0,-1 1 0 0 0,0 3 124 0 0,-1 1-1 0 0,0-1 1 0 0,-1 0-1 0 0,1 0 1 0 0,-5 6 0 0 0,-6 10 401 0 0,-2-1 0 0 0,-31 33 0 0 0,35-42-476 0 0,-1 0 0 0 0,1-2 0 0 0,-2 1 0 0 0,1-1 0 0 0,-26 13 0 0 0,27-18-272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8.1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111 0 3599 0 0,'-27'82'5764'0'0,"4"1"-1"0"0,-21 152 1 0 0,38-188-3969 0 0,-4 42 1099 0 0,9-78-2479 0 0,1-1-1 0 0,1 1 0 0 0,0 0 0 0 0,0-1 0 0 0,1 1 0 0 0,4 12 0 0 0,-6-21-364 0 0,0-1 1 0 0,1 0 0 0 0,-1 1 0 0 0,1-1-1 0 0,0 0 1 0 0,-1 1 0 0 0,1-1-1 0 0,0 0 1 0 0,0 0 0 0 0,-1 0 0 0 0,1 1-1 0 0,0-1 1 0 0,0 0 0 0 0,0 0-1 0 0,1 0 1 0 0,-1-1 0 0 0,0 1 0 0 0,0 0-1 0 0,0 0 1 0 0,1-1 0 0 0,-1 1-1 0 0,0 0 1 0 0,1-1 0 0 0,1 1-1 0 0,0-1-37 0 0,-1 0-1 0 0,0 0 0 0 0,0 0 0 0 0,0-1 0 0 0,0 1 0 0 0,0-1 0 0 0,0 1 0 0 0,0-1 0 0 0,0 0 0 0 0,0 1 0 0 0,0-1 1 0 0,0 0-1 0 0,0 0 0 0 0,-1-1 0 0 0,1 1 0 0 0,2-2 0 0 0,3-4-279 0 0,1 0 1 0 0,-1 0-1 0 0,-1-1 0 0 0,0 0 1 0 0,0 0-1 0 0,6-11 0 0 0,7-19-2977 0 0,-4 0-3501 0 0,-4 5-1079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8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36 2383 0 0,'2'-10'9870'0'0,"1"8"-9485"0"0,0-1 1 0 0,-1 1 0 0 0,1 0 0 0 0,0 0 0 0 0,0 0-1 0 0,1 0 1 0 0,-1 0 0 0 0,0 1 0 0 0,1-1-1 0 0,-1 1 1 0 0,0 0 0 0 0,1 0 0 0 0,0 0-1 0 0,6 0 1 0 0,11 1 1004 0 0,-20 0-910 0 0,18 13 2106 0 0,-16-10-2465 0 0,-1 0 1 0 0,0 0-1 0 0,0 1 0 0 0,0-1 1 0 0,0 1-1 0 0,0 0 0 0 0,0-1 1 0 0,-1 1-1 0 0,0 0 0 0 0,0 0 0 0 0,0 0 1 0 0,0 0-1 0 0,-1 0 0 0 0,0 0 1 0 0,0 0-1 0 0,0 0 0 0 0,0 0 0 0 0,0 0 1 0 0,-2 5-1 0 0,-1 8 9 0 0,-1 0-1 0 0,0 0 1 0 0,-9 17-1 0 0,-82 208 1172 0 0,91-233-1269 0 0,-1 2 17 0 0,0 1-1 0 0,1-1 1 0 0,1 1-1 0 0,-3 17 1 0 0,6-29-67 0 0,-1 0 0 0 0,1 0 0 0 0,0 0 0 0 0,0 1 0 0 0,0-1 0 0 0,0 0 0 0 0,0 0-1 0 0,0 0 1 0 0,0 1 0 0 0,0-1 0 0 0,0 0 0 0 0,0 0 0 0 0,0 0 0 0 0,0 0 0 0 0,0 1 0 0 0,0-1 0 0 0,0 0 0 0 0,0 0-1 0 0,0 0 1 0 0,0 1 0 0 0,0-1 0 0 0,0 0 0 0 0,0 0 0 0 0,0 0 0 0 0,0 0 0 0 0,0 1 0 0 0,0-1 0 0 0,0 0 0 0 0,1 0 0 0 0,-1 0-1 0 0,0 0 1 0 0,0 1 0 0 0,0-1 0 0 0,0 0 0 0 0,0 0 0 0 0,0 0 0 0 0,1 0 0 0 0,-1 0 0 0 0,0 0 0 0 0,0 0 0 0 0,0 1 0 0 0,0-1-1 0 0,1 0 1 0 0,-1 0 0 0 0,0 0 0 0 0,0 0 0 0 0,0 0 0 0 0,1 0 0 0 0,-1 0 0 0 0,10-8-2098 0 0,6-17-2174 0 0,22-76-9541 0 0,-16 32 10387 0 0,-7 39 4457 0 0,-3 7 2494 0 0,-10 21-3011 0 0,-1 0 0 0 0,1 0 0 0 0,-1 0 1 0 0,1 1-1 0 0,0-1 0 0 0,0 0 0 0 0,0 1 0 0 0,0 0 0 0 0,0-1 0 0 0,0 1 1 0 0,0 0-1 0 0,0 0 0 0 0,0 0 0 0 0,1 0 0 0 0,2 0 0 0 0,6-4 1022 0 0,-2 1-557 0 0,0 1-1 0 0,0-1 1 0 0,15-2 0 0 0,-20 5-516 0 0,1 0 1 0 0,-1 0-1 0 0,1 1 1 0 0,-1-1-1 0 0,1 1 0 0 0,-1 1 1 0 0,1-1-1 0 0,-1 0 1 0 0,8 3-1 0 0,-9-2-282 0 0,-1 1 0 0 0,1-1 0 0 0,0 1-1 0 0,0 0 1 0 0,-1 0 0 0 0,0 0 0 0 0,1 0 0 0 0,-1 0-1 0 0,0 0 1 0 0,0 1 0 0 0,0-1 0 0 0,0 1 0 0 0,0 0 0 0 0,-1-1-1 0 0,1 1 1 0 0,-1 0 0 0 0,0 0 0 0 0,2 5 0 0 0,2 6 396 0 0,-1 1 0 0 0,3 23 0 0 0,-6-28-242 0 0,2 6-189 0 0,-1 0 0 0 0,-1-1-1 0 0,0 1 1 0 0,-1 0 0 0 0,-1 0 0 0 0,-4 21 0 0 0,3-26-801 0 0,0-1 0 0 0,-1 1 0 0 0,-7 14 0 0 0,7-18-602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8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257 0 7687 0 0,'-3'13'1311'0'0,"-1"-1"0"0"0,0 1 0 0 0,0-1 0 0 0,-11 17 0 0 0,-29 44 4654 0 0,27-46-5174 0 0,4-7-137 0 0,-2 0 1 0 0,0-2-1 0 0,-31 31 0 0 0,-24 11-3854 0 0,64-56-1916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9.3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1 459 5959 0 0,'14'5'1319'0'0,"-1"1"1"0"0,1 1-1 0 0,-1 0 0 0 0,-1 0 0 0 0,13 10 0 0 0,56 51 9596 0 0,-61-51-9984 0 0,4 4 734 0 0,61 50 2942 0 0,-78-65-4602 0 0,7 4-670 0 0,-3-5-7229 0 0</inkml:trace>
  <inkml:trace contextRef="#ctx0" brushRef="#br0" timeOffset="1">625 4 6127 0 0,'-3'-1'544'0'0,"2"0"-432"0"0,-2-1 1256 0 0,7 9-616 0 0,-1-3 8 0 0,-12-8 4024 0 0,12 10-2184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5.7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45 7631 0 0,'0'11'672'0'0,"0"3"-536"0"0,-3 4 1736 0 0,2 1 344 0 0,-2 5 72 0 0,3 0 16 0 0,-3 3-768 0 0,3 4-144 0 0,-3-1-32 0 0,3 2-8 0 0,-2 1-680 0 0,2-1-128 0 0,-3 2-32 0 0,3-4-8 0 0,-1-5-328 0 0,-1-3-64 0 0,1-4-16 0 0</inkml:trace>
  <inkml:trace contextRef="#ctx0" brushRef="#br0" timeOffset="1">386 1 9215 0 0,'1'1'707'0'0,"9"12"2459"0"0,0 1-1 0 0,10 19 1 0 0,-12-15-714 0 0,10 27-1 0 0,15 84 1800 0 0,-29-112-3562 0 0,22 147 2093 0 0,-26-159-2795 0 0,3 17 13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9.7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34 2527 0 0,'0'0'224'0'0,"7"-4"608"0"0,2-1-392 0 0,0-1 0 0 0,2-2 592 0 0,-1 2 1304 0 0,1 2-1008 0 0,2 5-1328 0 0</inkml:trace>
  <inkml:trace contextRef="#ctx0" brushRef="#br0" timeOffset="1">41 300 4863 0 0,'-3'13'432'0'0,"0"-1"-344"0"0,-3 1-88 0 0,2-1 4536 0 0,2 10 5328 0 0,13-22-8360 0 0,1-4-1048 0 0,1-3-200 0 0,-1-5-48 0 0,3 1-6104 0 0,2-2-1224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5:00.1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229 20 10391 0 0,'0'0'6071'0'0,"6"-5"-2154"0"0,13-1 42 0 0,17 4-3222 0 0,-17 1-745 0 0,6-2-586 0 0,16 0-46 0 0,-14 5-7568 0 0</inkml:trace>
  <inkml:trace contextRef="#ctx0" brushRef="#br0" timeOffset="1">28 300 5439 0 0,'-28'17'15594'0'0,"36"-24"-14574"0"0,1 1 0 0 0,-1 1 0 0 0,1 0 1 0 0,0 0-1 0 0,10-4 0 0 0,-4 4-137 0 0,0 0-1 0 0,26-5 0 0 0,4 4-134 0 0,61-1 0 0 0,-65 5 202 0 0,-2 1-519 0 0,-29 2-465 0 0,1-1-1 0 0,0 0 0 0 0,0-1 1 0 0,0 0-1 0 0,-1-1 1 0 0,1 0-1 0 0,0-1 1 0 0,12-4-1 0 0,-23 6 30 0 0,0 1-1 0 0,0 0 1 0 0,1 0-1 0 0,-1 0 1 0 0,0 0-1 0 0,1 0 1 0 0,-1-1-1 0 0,0 1 1 0 0,1 0-1 0 0,-1 0 1 0 0,0 0 0 0 0,1 0-1 0 0,-1 0 1 0 0,0 0-1 0 0,1 0 1 0 0,-1 0-1 0 0,1 0 1 0 0,-1 0-1 0 0,0 0 1 0 0,1 0-1 0 0,-1 1 1 0 0,0-1-1 0 0,1 0 1 0 0,-1 0 0 0 0,-24 17-16588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5:00.4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213 0 7599 0 0,'0'3'245'0'0,"-1"0"-1"0"0,1-1 0 0 0,0 1 1 0 0,-1 0-1 0 0,0-1 0 0 0,1 1 0 0 0,-1-1 1 0 0,0 1-1 0 0,0-1 0 0 0,-2 4 1 0 0,-3 8 3009 0 0,-8 53 5192 0 0,-5 17-5307 0 0,-43 134 1597 0 0,47-171-3809 0 0,-1-1 0 0 0,-37 70 0 0 0,38-84-803 0 0,11-19-124 0 0,7-8 0 0 0,5-5 0 0 0,-3-2 0 0 0,0 0 0 0 0,0 0 0 0 0,1 0 0 0 0,-1-1 0 0 0,-1 0 0 0 0,1 0 0 0 0,0 0 0 0 0,-1 0 0 0 0,7-7 0 0 0,-3 3 0 0 0,113-89-73 0 0,-106 85-70 0 0,2-3-330 0 0,0 2 1 0 0,0 0 0 0 0,38-19 0 0 0,-49 28 373 0 0,6-2-1050 0 0,26-8 0 0 0,-35 12 1035 0 0,0 0 0 0 0,0 0 0 0 0,0 1 0 0 0,0-1 0 0 0,1 1 0 0 0,-1 0 1 0 0,0 0-1 0 0,0 0 0 0 0,0 1 0 0 0,0-1 0 0 0,0 1 0 0 0,0-1 0 0 0,0 1 0 0 0,5 2 0 0 0,-6-2 125 0 0,0 1 0 0 0,0 0-1 0 0,-1-1 1 0 0,1 1 0 0 0,0 0-1 0 0,-1 0 1 0 0,1 0 0 0 0,-1 0-1 0 0,1 0 1 0 0,-1 1 0 0 0,0-1-1 0 0,0 0 1 0 0,0 1 0 0 0,0-1-1 0 0,-1 1 1 0 0,1-1 0 0 0,0 0-1 0 0,-1 5 1 0 0,1 3 690 0 0,0-1 1 0 0,-1 0-1 0 0,-1 16 0 0 0,-2-4-167 0 0,-1 0 0 0 0,-1-1 0 0 0,-1 0-1 0 0,-1 0 1 0 0,-13 30 0 0 0,10-29-2645 0 0,3 1-4806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0.1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0 224 3887 0 0,'0'0'298'0'0,"2"0"-198"0"0,12-1 660 0 0,0 1 0 0 0,1 0 0 0 0,-1 1 0 0 0,18 4 1 0 0,9 1 3316 0 0,138 4 7824 0 0,89-16-5065 0 0,-44-13-5060 0 0,-78 7-1749 0 0,217-15 37 0 0,-42 21-64 0 0,-116 5 0 0 0,133-6 0 0 0,-95-16 0 0 0,-154 11 0 0 0,-83 11 0 0 0,374-53 0 0 0,-267 29-2111 0 0,-92 19 382 0 0,1-2 0 0 0,-1 0-1 0 0,22-12 1 0 0,-27 11-8467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0.8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8231 0 0,'1'2'638'0'0,"21"29"-241"0"0,-8-12 2873 0 0,19 35 0 0 0,-9-1 148 0 0,-16-32-2903 0 0,2-1 0 0 0,15 26 1 0 0,-19-37-831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1.2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0 137 5671 0 0,'37'-16'1394'0'0,"-28"13"-122"0"0,-1 0-1 0 0,1-1 0 0 0,0 0 0 0 0,14-11 0 0 0,-19 12-754 0 0,1 1 1 0 0,0-1 0 0 0,-1 1 0 0 0,10-4 0 0 0,13-7 1278 0 0,-20 9-1329 0 0,0 1 0 0 0,0 0 0 0 0,8-3-1 0 0,13-5 596 0 0,3-1-111 0 0,-25 10-739 0 0,0 0 0 0 0,0-1 1 0 0,0 1-1 0 0,5-5 0 0 0,-8 6-60 0 0,0 0 0 0 0,0 0 0 0 0,0 0 0 0 0,0 0 0 0 0,0 0 0 0 0,0 1 0 0 0,0-1 0 0 0,0 1 0 0 0,1 0 0 0 0,-1 0 0 0 0,0 0 0 0 0,6 1 0 0 0,-2 0 112 0 0,1 0 0 0 0,0 1 0 0 0,-1 0 0 0 0,9 3 0 0 0,-13-3-157 0 0,0 0 0 0 0,0 0 0 0 0,0 0 0 0 0,0 1 0 0 0,0-1 0 0 0,-1 1 0 0 0,1-1-1 0 0,0 1 1 0 0,-1 0 0 0 0,0 0 0 0 0,0 0 0 0 0,0 0 0 0 0,0 0 0 0 0,2 7 0 0 0,-1-3 289 0 0,-1-1 0 0 0,1 1 0 0 0,-2-1 0 0 0,1 1 0 0 0,-1 0 0 0 0,0 0 0 0 0,0 7 0 0 0,-1-4-75 0 0,-1 0-1 0 0,-1-1 1 0 0,-2 13 0 0 0,-3 17 348 0 0,6-31-669 0 0,-1 0 0 0 0,0 1 0 0 0,-4 9 0 0 0,-2 11 0 0 0,-5 21-2842 0 0,-13 23-6924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1.5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3679 0 0,'1'2'981'0'0,"-1"0"0"0"0,1 0 0 0 0,0 0 0 0 0,0 0 0 0 0,0 0 0 0 0,0-1-1 0 0,1 1 1 0 0,-1 0 0 0 0,0-1 0 0 0,1 1 0 0 0,-1-1 0 0 0,1 1 0 0 0,-1-1-1 0 0,1 0 1 0 0,0 0 0 0 0,2 2 0 0 0,13 3 1962 0 0,2-2-9851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1.9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309 130 9215 0 0,'-20'29'1061'0'0,"5"-7"798"0"0,6-9 58 0 0,0-1-1 0 0,0 0 0 0 0,-13 11 1 0 0,-35 32 2432 0 0,17-18-2257 0 0,6-3-619 0 0,-45 40 2427 0 0,66-59-3012 0 0,12-14-655 0 0,8-3-202 0 0,16-10-31 0 0,1-1 0 0 0,-4 6 0 0 0,-1-1 0 0 0,-1-2 0 0 0,25-14 0 0 0,-2 0 0 0 0,-2 1-140 0 0,19-9-661 0 0,-48 25-263 0 0,-6 4-1313 0 0</inkml:trace>
  <inkml:trace contextRef="#ctx0" brushRef="#br0" timeOffset="1">253 1 4975 0 0,'-1'13'536'0'0,"-27"96"15428"0"0,17-61-12263 0 0,2-8-2488 0 0,2-1 0 0 0,-3 44 0 0 0,10-66-1915 0 0,1 3-1289 0 0,-3-9-4969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2.3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40 142 5495 0 0,'-2'1'139'0'0,"-1"-1"0"0"0,1 1 1 0 0,0 0-1 0 0,0-1 0 0 0,0 1 0 0 0,0 0 0 0 0,0 0 0 0 0,0 0 0 0 0,0 1 0 0 0,-2 1 0 0 0,-10 3 10435 0 0,27-11-3542 0 0,18-12-5595 0 0,-8 3-531 0 0,101-42 1762 0 0,14-8-3579 0 0,-127 60-1528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2.7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52 168 5783 0 0,'-26'29'-177'0'0,"14"-14"2565"0"0,-2-1 9785 0 0,16-15-11624 0 0,0 0 0 0 0,0 1 0 0 0,0-1 0 0 0,-1 0-1 0 0,1 1 1 0 0,0-1 0 0 0,0 1 0 0 0,4-1 0 0 0,4-1 631 0 0,7-5 528 0 0,28-16 0 0 0,-7 4-540 0 0,142-72 566 0 0,-133 67-1572 0 0,-15 5-162 0 0,-26 14 0 0 0,0 1 0 0 0,0 0 0 0 0,1 0 0 0 0,0 0 0 0 0,0 1 0 0 0,0 0 0 0 0,0 1 0 0 0,13-3 0 0 0,-11 6-2111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6.1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1 16703 0 0,'-12'177'12342'0'0,"10"-114"-10555"0"0,-11 68 0 0 0,-15-6-1668 0 0,16-74-104 0 0,-10 79-1 0 0,21-126-40 0 0,1 1 0 0 0,-1 0-1 0 0,1 0 1 0 0,0 0 0 0 0,1-1 0 0 0,-1 1 0 0 0,1 0 0 0 0,0 0-1 0 0,0-1 1 0 0,3 9 0 0 0,-3-12-120 0 0,-1-1 1 0 0,0 0-1 0 0,1 0 1 0 0,-1 0-1 0 0,0 0 0 0 0,1 0 1 0 0,-1 0-1 0 0,1 0 0 0 0,-1 0 1 0 0,0 0-1 0 0,1-1 1 0 0,-1 1-1 0 0,1 0 0 0 0,-1 0 1 0 0,0 0-1 0 0,1 0 1 0 0,-1-1-1 0 0,0 1 0 0 0,1 0 1 0 0,-1 0-1 0 0,0 0 0 0 0,1-1 1 0 0,3-2-732 0 0,-1 0 182 0 0,0 0-1 0 0,0 0 1 0 0,-1 0 0 0 0,1 0 0 0 0,0-1-1 0 0,-1 1 1 0 0,3-6 0 0 0,14-34-4628 0 0,-13 28 3537 0 0,43-88-4114 0 0,-34 75 7887 0 0,33-43 0 0 0,-39 58-631 0 0,1 1 1 0 0,0 0-1 0 0,1 0 1 0 0,1 1-1 0 0,0 1 1 0 0,0 0 0 0 0,1 1-1 0 0,0 0 1 0 0,0 1-1 0 0,1 0 1 0 0,0 1-1 0 0,24-8 1 0 0,-3 3 112 0 0,-31 11-2686 0 0,-4 2 591 0 0,-4 3-60 0 0,3-3 325 0 0,-7 7-1262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3.0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0 169 3567 0 0,'0'0'278'0'0,"2"-1"-182"0"0,1 1 86 0 0,0 0 1 0 0,0 0-1 0 0,-1 1 0 0 0,1-1 1 0 0,0 0-1 0 0,0 1 0 0 0,-1 0 1 0 0,1 0-1 0 0,4 1 0 0 0,27 15 4626 0 0,-16-8-2227 0 0,50 25 3813 0 0,-50-33-9379 0 0,-15-1 818 0 0</inkml:trace>
  <inkml:trace contextRef="#ctx0" brushRef="#br0" timeOffset="1">304 109 3567 0 0,'7'-4'69'0'0,"-1"0"0"0"0,1 1-1 0 0,1 0 1 0 0,-1 0-1 0 0,0 0 1 0 0,9-1 0 0 0,49-6 144 0 0,-5 0 1129 0 0,-32 3 1372 0 0,-1-1-1 0 0,32-13 0 0 0,-46 15-1797 0 0,1 1-1 0 0,-1 0 0 0 0,1 1 1 0 0,21-2-1 0 0,-31 5-678 0 0,1 0 0 0 0,0 1 0 0 0,-1 0-1 0 0,1 0 1 0 0,0 0 0 0 0,-1 0 0 0 0,1 1 0 0 0,0 0 0 0 0,-1 0-1 0 0,1 0 1 0 0,-1 0 0 0 0,1 1 0 0 0,-1 0 0 0 0,0 0 0 0 0,1 0-1 0 0,-1 0 1 0 0,5 5 0 0 0,-7-5-55 0 0,0 0 1 0 0,-1 0-1 0 0,1 0 1 0 0,-1 1-1 0 0,1-1 0 0 0,-1 0 1 0 0,0 1-1 0 0,0-1 0 0 0,0 1 1 0 0,0-1-1 0 0,-1 1 0 0 0,1-1 1 0 0,-1 1-1 0 0,1 0 0 0 0,-1-1 1 0 0,0 1-1 0 0,0 0 0 0 0,0-1 1 0 0,0 1-1 0 0,-1 0 0 0 0,1-1 1 0 0,-1 1-1 0 0,1-1 0 0 0,-1 1 1 0 0,-2 3-1 0 0,0 2 2 0 0,0 1-1 0 0,-1-1 1 0 0,-1 0 0 0 0,1 0-1 0 0,-1 0 1 0 0,-7 8 0 0 0,9-13-587 0 0,0 1 0 0 0,0-1 1 0 0,0 0-1 0 0,-1 0 0 0 0,-5 4 1 0 0,-4-1-6871 0 0,3-3-889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3.3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0 4031 0 0,'1'2'306'0'0,"2"11"980"0"0,1 0 1 0 0,-2 0-1 0 0,0 1 1 0 0,0 19-1 0 0,-2-15-689 0 0,-2 0 0 0 0,-4 23 1 0 0,4-27-546 0 0,0 25 1 0 0,-4-34 336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4.1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2015 0 0,'0'0'856'0'0,"2"0"-454"0"0,6 3 893 0 0,0 0 1 0 0,-1 0-1 0 0,1 0 0 0 0,0 1 1 0 0,-1 0-1 0 0,8 7 1 0 0,-7-5-748 0 0,-1 0 0 0 0,0 0 1 0 0,0 1-1 0 0,-1 0 1 0 0,8 12-1 0 0,-4-9-905 0 0,-4-4-3754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4.5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117 118 5959 0 0,'8'-3'615'0'0,"50"-12"4984"0"0,-34 5-4325 0 0,0 0 1 0 0,0-1-1 0 0,-2-1 1 0 0,40-29 0 0 0,-50 33-766 0 0,-2 1-367 0 0,-9 6 12 0 0,-1 2-137 0 0,0 1 0 0 0,0-1 0 0 0,0 0 0 0 0,0 1 0 0 0,0-1 0 0 0,-1 0 0 0 0,1 1 0 0 0,0-1 0 0 0,-1 0 0 0 0,0 2 0 0 0,-9 21 108 0 0,-2 0 0 0 0,-22 35 0 0 0,-36 42 369 0 0,67-97-454 0 0,-31 41 1861 0 0,-62 61-1 0 0,4-14 4014 0 0,84-82-4722 0 0,8-8-387 0 0,5-5-509 0 0,25-14-17 0 0,253-200-246 0 0,-276 213-33 0 0,19-15 17 0 0,-8 7-66 0 0,-1-1 1 0 0,25-23 0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4.9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0 2759 0 0,'-3'40'768'0'0,"7"21"5869"0"0,-1-3-1498 0 0,-4-2-1484 0 0,-1-34-3034 0 0,1 0 0 0 0,2-1 0 0 0,4 36 0 0 0,-1-42-1673 0 0,1-7-4701 0 0</inkml:trace>
  <inkml:trace contextRef="#ctx0" brushRef="#br0" timeOffset="1">142 6 8463 0 0,'1'1'652'0'0,"3"7"1414"0"0,-1-1 0 0 0,1 1 0 0 0,-2 0 0 0 0,1 0 0 0 0,2 14 0 0 0,-3-8-218 0 0,0 1 0 0 0,-1 23-1 0 0,-4 5-1499 0 0,-10 51 0 0 0,9-68-488 0 0,2-14-1127 0 0,0 0-69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5.2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0 119 2015 0 0,'0'-2'334'0'0,"0"0"-42"0"0,1 1 0 0 0,-1-1-1 0 0,0 1 1 0 0,0-1 0 0 0,1 1 0 0 0,-1-1 0 0 0,0 1 0 0 0,1-1 0 0 0,0 1 0 0 0,-1 0 0 0 0,1-1-1 0 0,0 1 1 0 0,0 0 0 0 0,-1-1 0 0 0,1 1 0 0 0,0 0 0 0 0,0 0 0 0 0,0 0 0 0 0,1 0 0 0 0,-1 0-1 0 0,0 0 1 0 0,0 0 0 0 0,1 0 0 0 0,1 0 0 0 0,39-21 7822 0 0,-21 13-6085 0 0,1 0 0 0 0,35-9 0 0 0,-29 10-823 0 0,35-7 575 0 0,-23 11-4471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5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94 204 8431 0 0,'-14'7'968'0'0,"1"0"0"0"0,-15 10 0 0 0,-10 11 16839 0 0,45-32-15182 0 0,0 0-3633 0 0,51-21 1677 0 0,0 2 1 0 0,113-27-1 0 0,-136 39-669 0 0,-1-1 0 0 0,0-1 0 0 0,-1-2 0 0 0,0-2 0 0 0,43-29 0 0 0,-71 43 3 0 0,-1 1-12 0 0,-1 0 1 0 0,1-1-1 0 0,-1 0 1 0 0,0 0-1 0 0,0 0 1 0 0,0 0-1 0 0,0 0 1 0 0,0 0-1 0 0,0-1 1 0 0,2-5-1 0 0,-4 7-460 0 0,-9 2-5370 0 0,0 0 3758 0 0</inkml:trace>
  <inkml:trace contextRef="#ctx0" brushRef="#br0" timeOffset="1">255 283 6391 0 0,'-2'2'492'0'0,"-102"120"9239"0"0,42-44-4102 0 0,17-29-5638 0 0,43-46-502 0 0,-10 8 1331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6.0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6335 0 0,'68'2'7179'0'0,"-4"0"2708"0"0,-22-3-7794 0 0,-39 1-2049 0 0,0 0 0 0 0,0 0 0 0 0,0 0 0 0 0,0 0 0 0 0,0 0 0 0 0,0 1 1 0 0,0-1-1 0 0,0 1 0 0 0,0 0 0 0 0,-1 0 0 0 0,4 1 0 0 0,-5-1-812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6.3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73 8263 0 0,'-15'7'12019'0'0,"27"-12"-8574"0"0,49-15 1589 0 0,28-17-2117 0 0,-53 20-4056 0 0,-35 17 399 0 0</inkml:trace>
  <inkml:trace contextRef="#ctx0" brushRef="#br0" timeOffset="1">129 18 9127 0 0,'-1'12'808'0'0,"0"0"-648"0"0,-1-2 1296 0 0,-2 0 256 0 0,1-3 48 0 0,2 1 16 0 0,-2 0-888 0 0,2 1-184 0 0,-1-2 640 0 0,1 0-1344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6.7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38 868 3767 0 0,'-3'0'57'0'0,"1"0"-1"0"0,0 0 0 0 0,0-1 0 0 0,0 1 0 0 0,0 0 1 0 0,0-1-1 0 0,0 0 0 0 0,0 1 0 0 0,0-1 0 0 0,-14-8 13274 0 0,22 2-10199 0 0,0 2-2083 0 0,-1 1 0 0 0,1 0 1 0 0,0 0-1 0 0,0 0 0 0 0,0 1 0 0 0,0 0 1 0 0,9-3-1 0 0,51-14 1025 0 0,-52 17-1620 0 0,57-14-98 0 0,1 4 0 0 0,144-9 0 0 0,-208 23-536 0 0,0-1 0 0 0,1 1 0 0 0,-1 0 0 0 0,16 5-1 0 0,-1 0-1727 0 0,-13-6-5451 0 0</inkml:trace>
  <inkml:trace contextRef="#ctx0" brushRef="#br0" timeOffset="1">907 0 6415 0 0,'0'0'3104'0'0,"0"7"2744"0"0,-3 3-2864 0 0,-1 1-1104 0 0,0 3-224 0 0,-2 1-48 0 0,0 0-8 0 0,0 2-888 0 0,-3-1-176 0 0,1 2-40 0 0,0 0-8 0 0,-1-1-416 0 0,1 0-72 0 0,1-2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6415 0 0,'1'2'499'0'0,"-1"10"-20"0"0,0 0 1 0 0,-1-1-1 0 0,0 1 0 0 0,-4 15 0 0 0,2-17 315 0 0,1 0 0 0 0,1 1 1 0 0,0-1-1 0 0,0 0 0 0 0,1 1 0 0 0,0-1 0 0 0,3 12 0 0 0,-3-19-710 0 0,1 0 1 0 0,0 0-1 0 0,-1-1 0 0 0,1 1 0 0 0,1 0 0 0 0,-1-1 0 0 0,0 1 1 0 0,1-1-1 0 0,-1 1 0 0 0,1-1 0 0 0,0 0 0 0 0,0 0 1 0 0,0 1-1 0 0,0-1 0 0 0,0-1 0 0 0,0 1 0 0 0,0 0 0 0 0,1 0 1 0 0,-1-1-1 0 0,1 1 0 0 0,-1-1 0 0 0,1 0 0 0 0,0 0 0 0 0,-1 0 1 0 0,1 0-1 0 0,0 0 0 0 0,0-1 0 0 0,-1 1 0 0 0,1-1 1 0 0,0 0-1 0 0,0 0 0 0 0,0 0 0 0 0,0 0 0 0 0,0 0 0 0 0,0-1 1 0 0,-1 1-1 0 0,1-1 0 0 0,0 0 0 0 0,0 1 0 0 0,-1-2 0 0 0,1 1 1 0 0,0 0-1 0 0,-1 0 0 0 0,1-1 0 0 0,-1 1 0 0 0,0-1 0 0 0,1 0 1 0 0,-1 0-1 0 0,0 0 0 0 0,0 0 0 0 0,0 0 0 0 0,2-3 1 0 0,48-69-452 0 0,-31 41-4864 0 0,-5 5-1009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6.5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27 3799 0 0,'13'20'1833'0'0,"27"48"12429"0"0,-27-37-12843 0 0,-12-30-1174 0 0,-2 8 1012 0 0,-3 4-5229 0 0,9-25-619 0 0,-1 4 4792 0 0,0 0 1 0 0,0 0-1 0 0,1 1 0 0 0,0-1 0 0 0,0 1 0 0 0,1 0 0 0 0,0 1 0 0 0,0-1 0 0 0,0 1 0 0 0,1 0 0 0 0,0 1 0 0 0,0 0 0 0 0,0 0 0 0 0,14-7 0 0 0,0 3 987 0 0,-1 0-1 0 0,2 1 0 0 0,-1 1 0 0 0,1 1 0 0 0,22-3 0 0 0,-38 8-736 0 0,0 0 0 0 0,0 0 0 0 0,-1 1-1 0 0,1 0 1 0 0,0 0 0 0 0,0 0 0 0 0,6 2 0 0 0,-11-2-414 0 0,-1 1 0 0 0,1-1 1 0 0,0 0-1 0 0,-1 1 0 0 0,0-1 1 0 0,1 1-1 0 0,-1-1 0 0 0,1 0 1 0 0,-1 1-1 0 0,1 0 0 0 0,-1-1 1 0 0,0 1-1 0 0,1-1 0 0 0,-1 1 1 0 0,0-1-1 0 0,0 1 0 0 0,0 0 1 0 0,1-1-1 0 0,-1 1 0 0 0,0-1 1 0 0,0 1-1 0 0,0 0 0 0 0,0-1 1 0 0,0 1-1 0 0,0 0 0 0 0,0-1 0 0 0,0 1 1 0 0,0-1-1 0 0,0 1 0 0 0,0 0 1 0 0,-1-1-1 0 0,1 1 0 0 0,-1 1 1 0 0,-8 20 133 0 0,8-20-98 0 0,-15 25 732 0 0,-2-1 1 0 0,0 0-1 0 0,-44 47 0 0 0,-8-6-770 0 0,70-67-35 0 0,0 0 0 0 0,1 0 0 0 0,-1 0 0 0 0,0 0 0 0 0,0 0 0 0 0,0 0 0 0 0,0 0 0 0 0,0 0 0 0 0,0 0 0 0 0,0 0 0 0 0,1 1 0 0 0,-1-1 0 0 0,0 0 0 0 0,0 0 0 0 0,0 0 0 0 0,0 0 0 0 0,0 0 0 0 0,0 0 0 0 0,0 0 0 0 0,1 0 0 0 0,-1 0 0 0 0,0 0 0 0 0,0 1 0 0 0,0-1 0 0 0,0 0 0 0 0,0 0 0 0 0,0 0 0 0 0,0 0 0 0 0,0 0 0 0 0,0 0 0 0 0,0 1 0 0 0,0-1 0 0 0,0 0 0 0 0,0 0 0 0 0,0 0 0 0 0,0 0 0 0 0,0 0 0 0 0,0 0 0 0 0,0 1 0 0 0,0-1 0 0 0,0 0 0 0 0,0 0 0 0 0,0 0 0 0 0,0 0 0 0 0,0 0 0 0 0,0 0 0 0 0,0 1 0 0 0,0-1 0 0 0,0 0 0 0 0,0 0 0 0 0,0 0 0 0 0,0 0 0 0 0,-1 0 0 0 0,1 0 0 0 0,0 0 0 0 0,0 0 0 0 0,0 1 0 0 0,0-1 0 0 0,0 0 0 0 0,0 0 0 0 0,0 0 0 0 0,-1 0 0 0 0,11-1 0 0 0,-10 1 0 0 0,9-2 0 0 0,4 0 0 0 0,0-1 0 0 0,0 0 0 0 0,0-1 0 0 0,0-1 0 0 0,14-7 0 0 0,-15 6-18 0 0,0-1-1 0 0,-1-1 1 0 0,1 0-1 0 0,-1-1 1 0 0,-1 0-1 0 0,0 0 1 0 0,10-14-1 0 0,2-3-331 0 0,-9 9-3877 0 0,-7 10-449 0 0,5-6-5363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7.1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79 10879 0 0,'33'-24'2913'0'0,"-17"12"705"0"0,19-11-1 0 0,-30 20-3376 0 0,1 0-1 0 0,-1 0 1 0 0,1 1-1 0 0,0 0 1 0 0,0 0-1 0 0,-1 1 0 0 0,1-1 1 0 0,7 1-1 0 0,1 2-1634 0 0,-7 3-4610 0 0</inkml:trace>
  <inkml:trace contextRef="#ctx0" brushRef="#br0" timeOffset="1">15 330 12263 0 0,'-4'5'-1558'0'0,"-6"14"16938"0"0,10-19-15270 0 0,12-5 2827 0 0,-1-2-2466 0 0,0 0 0 0 0,-1-1-1 0 0,0-1 1 0 0,13-13 0 0 0,14-12-766 0 0,-29 27-640 0 0,0 0 1 0 0,12-15-1 0 0,1-5-4489 0 0,-17 20 3500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7.5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195 1 4519 0 0,'-43'139'14566'0'0,"-4"-1"-7263"0"0,-3 12-3859 0 0,29-90-2650 0 0,0 0-1033 0 0,9-20-5648 0 0,24-49 660 0 0,-8 6 4003 0 0,14-16-4629 0 0,-14 14 4867 0 0,1 1 0 0 0,-1-1-1 0 0,1 1 1 0 0,0 0 0 0 0,9-6 0 0 0,-13 9 1125 0 0,0 1 0 0 0,1-1 1 0 0,-1 1-1 0 0,0-1 0 0 0,1 1 0 0 0,-1 0 1 0 0,1-1-1 0 0,-1 1 0 0 0,1 0 0 0 0,-1 0 1 0 0,0 0-1 0 0,3 0 0 0 0,-2 1 378 0 0,-1-1 0 0 0,1 1 0 0 0,-1-1 0 0 0,1 1 0 0 0,-1-1-1 0 0,1 1 1 0 0,-1 0 0 0 0,1 0 0 0 0,-1 0 0 0 0,1 0 0 0 0,-1 0 0 0 0,2 2 0 0 0,2 2 1132 0 0,0 1 0 0 0,-1-1 0 0 0,0 1 0 0 0,6 10 1 0 0,9 25 3057 0 0,-15-29-4241 0 0,1 0 0 0 0,1 0 0 0 0,0-1 1 0 0,1 0-1 0 0,15 20 0 0 0,-22-31-556 0 0,1 0 0 0 0,-1 0 1 0 0,0 1-1 0 0,0-1 0 0 0,1 0 0 0 0,-1 1 0 0 0,0-1 0 0 0,1 0 0 0 0,-1 0 1 0 0,0 1-1 0 0,1-1 0 0 0,-1 0 0 0 0,0 0 0 0 0,1 0 0 0 0,-1 0 1 0 0,1 0-1 0 0,-1 0 0 0 0,0 1 0 0 0,1-1 0 0 0,-1 0 0 0 0,1 0 1 0 0,-1 0-1 0 0,0 0 0 0 0,1 0 0 0 0,-1 0 0 0 0,1-1 0 0 0,-1 1 1 0 0,0 0-1 0 0,1 0 0 0 0,-1 0 0 0 0,1 0 0 0 0,-1 0 0 0 0,1-1 1 0 0,10-10-3134 0 0,-7 6 1660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7.9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41 15895 0 0,'0'0'1755'0'0,"13"-9"258"0"0,-10 7-1190 0 0,1 0 1 0 0,0 1-1 0 0,-1-1 0 0 0,1 1 1 0 0,0 0-1 0 0,0 1 0 0 0,6-2 0 0 0,11-1 1687 0 0,-8-1-1461 0 0,30-7 919 0 0,-39 10-1859 0 0,0 1 1 0 0,1-1 0 0 0,-1 1 0 0 0,0 0-1 0 0,1 0 1 0 0,-1 0 0 0 0,6 1 0 0 0,-10-1-108 0 0,1 1 1 0 0,-1-1-1 0 0,1 0 1 0 0,-1 1 0 0 0,0-1-1 0 0,1 0 1 0 0,-1 1-1 0 0,0-1 1 0 0,1 1-1 0 0,-1-1 1 0 0,0 0 0 0 0,1 1-1 0 0,-1-1 1 0 0,0 1-1 0 0,0-1 1 0 0,1 1-1 0 0,-1-1 1 0 0,0 1-1 0 0,0-1 1 0 0,0 1 0 0 0,0 0-1 0 0,0-1 1 0 0,0 1-1 0 0,0-1 1 0 0,0 1-1 0 0,0-1 1 0 0,0 1 0 0 0,0-1-1 0 0,0 1 1 0 0,0 0-1 0 0,-4 16 32 0 0,-49 114-34 0 0,-17 55 0 0 0,56-136 0 0 0,-11 83 0 0 0,22-102 0 0 0,1 0 0 0 0,1 0 0 0 0,1 0 0 0 0,6 32 0 0 0,-5-57 0 0 0,0 0 0 0 0,0 0 0 0 0,1-1 0 0 0,-1 1 0 0 0,1-1 0 0 0,1 1 0 0 0,-1-1 0 0 0,1 0 0 0 0,0 0 0 0 0,6 9 0 0 0,-7-12 0 0 0,0 0 0 0 0,0 0 0 0 0,0 0 0 0 0,0-1 0 0 0,0 1 0 0 0,1-1 0 0 0,-1 1 0 0 0,0-1 0 0 0,1 0 0 0 0,-1 0 0 0 0,1 0 0 0 0,0 0 0 0 0,-1 0 0 0 0,1-1 0 0 0,0 1 0 0 0,-1-1 0 0 0,1 1 0 0 0,0-1 0 0 0,-1 0 0 0 0,1 0 0 0 0,0 0 0 0 0,0-1 0 0 0,-1 1 0 0 0,1-1 0 0 0,3 0 0 0 0,0-2-63 0 0,1 1 1 0 0,-1-1-1 0 0,0 0 1 0 0,1 0-1 0 0,-2 0 1 0 0,1-1-1 0 0,0 0 1 0 0,5-5-1 0 0,1-2-268 0 0,-1-1 0 0 0,13-16 0 0 0,-10 10-537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8.2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45 106 8375 0 0,'-4'-2'236'0'0,"1"0"0"0"0,0-1 0 0 0,0 1-1 0 0,0-1 1 0 0,1 0 0 0 0,-1 0-1 0 0,1 0 1 0 0,-3-5 0 0 0,-9-14 7568 0 0,14 21-7604 0 0,-1 1 0 0 0,1 0 1 0 0,0-1-1 0 0,0 1 0 0 0,0-1 1 0 0,-1 1-1 0 0,1-1 0 0 0,0 1 1 0 0,0-1-1 0 0,0 1 1 0 0,0-1-1 0 0,0 1 0 0 0,0-1 1 0 0,0 1-1 0 0,0-1 0 0 0,0 1 1 0 0,0-1-1 0 0,0 1 0 0 0,0-1 1 0 0,0 1-1 0 0,1-1 0 0 0,-1 1 1 0 0,0-1-1 0 0,0 1 1 0 0,0-1-1 0 0,1 0 0 0 0,0 0 36 0 0,0 0-1 0 0,0 0 0 0 0,0 0 0 0 0,0 0 1 0 0,1 0-1 0 0,-1 1 0 0 0,0-1 1 0 0,0 0-1 0 0,3 0 0 0 0,3-2 273 0 0,1 1-1 0 0,13-3 0 0 0,-18 5-229 0 0,106-18 2474 0 0,-104 17-2531 0 0,-3 0-56 0 0,0 1-1 0 0,0-1 1 0 0,-1 1 0 0 0,1 0 0 0 0,0 0 0 0 0,0-1 0 0 0,0 1 0 0 0,-1 0-1 0 0,4 1 1 0 0,-4 0-146 0 0,-1 0-1 0 0,0 0 0 0 0,0 0 0 0 0,0 1 0 0 0,0-1 1 0 0,0 0-1 0 0,0 0 0 0 0,0 0 0 0 0,0 0 1 0 0,0 0-1 0 0,0 0 0 0 0,-1 1 0 0 0,1-1 0 0 0,-1 1 1 0 0,-10 22-17 0 0,-1-1 1 0 0,0 0 0 0 0,-17 22 0 0 0,-12 20-5 0 0,34-54-1323 0 0,5-10 413 0 0,0 1 1 0 0,1 0-1 0 0,-1 1 1 0 0,1-1-1 0 0,0 0 1 0 0,0 0 0 0 0,0 0-1 0 0,0 1 1 0 0,-1 2-1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8.6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48 14311 0 0,'17'-12'1376'0'0,"-13"8"-764"0"0,1 1 1 0 0,0-1 0 0 0,0 1-1 0 0,1 0 1 0 0,-1 1 0 0 0,11-5-1 0 0,-6 2 1119 0 0,-10 5-1615 0 0,1-1 0 0 0,-1 1 0 0 0,1-1-1 0 0,0 1 1 0 0,-1 0 0 0 0,1-1 0 0 0,-1 1-1 0 0,1 0 1 0 0,0-1 0 0 0,-1 1 0 0 0,1 0-1 0 0,-1 0 1 0 0,1 0 0 0 0,0-1 0 0 0,-1 1 0 0 0,1 0-1 0 0,0 0 1 0 0,-1 0 0 0 0,1 0 0 0 0,0 0-1 0 0,-1 0 1 0 0,1 0 0 0 0,0 1 0 0 0,-1-1 0 0 0,1 0-1 0 0,0 0 1 0 0,-1 0 0 0 0,1 1 0 0 0,0-1-1 0 0,0 1 1 0 0,1 1 135 0 0,0-1-1 0 0,1 1 0 0 0,-1 0 1 0 0,0 0-1 0 0,-1 0 0 0 0,1 1 1 0 0,0-1-1 0 0,-1 0 1 0 0,1 1-1 0 0,-1-1 0 0 0,1 1 1 0 0,-1-1-1 0 0,0 1 0 0 0,0 0 1 0 0,0-1-1 0 0,-1 1 1 0 0,1 0-1 0 0,0 3 0 0 0,0 13 840 0 0,-1-16-989 0 0,1 0 0 0 0,-1-1 1 0 0,0 1-1 0 0,0 0 0 0 0,0 0 1 0 0,0-1-1 0 0,-1 1 0 0 0,1 0 1 0 0,-1 2-1 0 0,-10 33 121 0 0,10-30-173 0 0,-1-1 0 0 0,0 1-1 0 0,-1-1 1 0 0,0 1 0 0 0,0-1 0 0 0,0 0-1 0 0,-9 13 1 0 0,11-20-49 0 0,-3 7-283 0 0,0-1 0 0 0,-1-1 0 0 0,0 1 0 0 0,-1-1 0 0 0,1 0 0 0 0,-12 8 0 0 0,13-9-341 0 0,-2 0-1972 0 0,-14-5-12803 0 0</inkml:trace>
  <inkml:trace contextRef="#ctx0" brushRef="#br0" timeOffset="1">17 102 10943 0 0,'0'2'839'0'0,"3"13"-832"0"0,3 12 1524 0 0,-1 0 0 0 0,-1 1 0 0 0,-1 32 0 0 0,-21 147 7231 0 0,0-22-6633 0 0,17-172-2384 0 0,1 0 0 0 0,0 1 0 0 0,0-1-1 0 0,2 0 1 0 0,0 0 0 0 0,3 15 0 0 0,2-18-1839 0 0,-6-9 490 0 0,0-1 1375 0 0,-1 0-1 0 0,0 0 1 0 0,1 0 0 0 0,-1 0 0 0 0,0 1 0 0 0,1-1 0 0 0,-1 0-1 0 0,0 0 1 0 0,0 0 0 0 0,1 0 0 0 0,-1 0 0 0 0,0 0 0 0 0,1 0-1 0 0,-1-1 1 0 0,0 1 0 0 0,1 0 0 0 0,-1 0 0 0 0,0 0 0 0 0,1 0 0 0 0,-1 0-1 0 0,0 0 1 0 0,0-1 0 0 0,2 0-917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8.9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120 0 2359 0 0,'4'11'813'0'0,"-1"0"0"0"0,0 0-1 0 0,-1 0 1 0 0,0 1-1 0 0,-1-1 1 0 0,0 0-1 0 0,-2 19 1 0 0,-13 80 11108 0 0,3-52-8599 0 0,-23 66 1 0 0,-29 53 2018 0 0,60-170-5341 0 0,1 0 0 0 0,0 0 0 0 0,0 0 0 0 0,1 0 0 0 0,-1 0 0 0 0,1 10 0 0 0,1-15 0 0 0,0 0 0 0 0,0-1 0 0 0,0 1 0 0 0,0 0 0 0 0,1-1 0 0 0,-1 1 0 0 0,0 0 0 0 0,1-1 0 0 0,-1 1 0 0 0,1-1 0 0 0,-1 1 0 0 0,1-1 0 0 0,0 1 0 0 0,0-1 0 0 0,0 1 0 0 0,0-1 0 0 0,0 0 0 0 0,0 1 0 0 0,0-1 0 0 0,0 0 0 0 0,0 0 0 0 0,1 0 0 0 0,-1 0 0 0 0,0 0 0 0 0,1 0 0 0 0,-1 0 0 0 0,1-1 0 0 0,-1 1 0 0 0,1 0 0 0 0,-1-1 0 0 0,1 1 0 0 0,2 0 0 0 0,3-1 0 0 0,-1 1 0 0 0,1-1 0 0 0,0 0 0 0 0,-1-1 0 0 0,1 1 0 0 0,-1-1 0 0 0,1-1 0 0 0,-1 1 0 0 0,0-1 0 0 0,1 0 0 0 0,-1-1 0 0 0,9-4 0 0 0,-3 1 0 0 0,0-1 0 0 0,-1-1 0 0 0,0 1 0 0 0,-1-2 0 0 0,12-11 0 0 0,-20 19-43 0 0,-1 0 0 0 0,1-1 1 0 0,-1 0-1 0 0,1 1 0 0 0,-1-1 0 0 0,0 0 1 0 0,0 1-1 0 0,0-1 0 0 0,0 0 0 0 0,0 0 0 0 0,0-3 1 0 0,0-2-245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9.3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1 176 20879 0 0,'0'0'1608'0'0,"0"-6"144"0"0,7 1-790 0 0,-1 1 0 0 0,1-1 0 0 0,0 1 0 0 0,0 0 0 0 0,0 1 0 0 0,13-5 1 0 0,6-3 393 0 0,44-22-1070 0 0,103-45-135 0 0,-136 65-1211 0 0,-27 11 464 0 0</inkml:trace>
  <inkml:trace contextRef="#ctx0" brushRef="#br0" timeOffset="1">384 174 7855 0 0,'6'34'4713'0'0,"-2"0"0"0"0,0 49 0 0 0,-9 70 924 0 0,-1-36-4662 0 0,6-20-913 0 0,0-71-219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9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0 287 15807 0 0,'1'-3'368'0'0,"0"0"-1"0"0,1-1 0 0 0,-1 1 0 0 0,1 0 1 0 0,0-1-1 0 0,0 1 0 0 0,0 0 0 0 0,0 1 1 0 0,1-1-1 0 0,-1 0 0 0 0,1 1 1 0 0,-1-1-1 0 0,1 1 0 0 0,0 0 0 0 0,6-4 1 0 0,6-3 2274 0 0,32-14 1 0 0,-39 20-2446 0 0,109-44 2097 0 0,68-32 1013 0 0,-107 42-5418 0 0,2 6-4806 0 0,-60 23-3279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5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26 3767 0 0,'-33'-25'291'0'0,"37"78"5002"0"0,-5-29-2980 0 0,-6 32-1 0 0,2-18-1110 0 0,-3 23-240 0 0,2-14-191 0 0,1 0 0 0 0,2 53 0 0 0,21 391 3547 0 0,-6-153-2491 0 0,-4-168-1243 0 0,3 217 101 0 0,-13-183-601 0 0,-9 206-48 0 0,1-138 21 0 0,5-134-599 0 0,4-68-1024 0 0,2-23-2337 0 0,1-35-1292 0 0,0-4-1236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5.9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2879 0 0,'0'0'256'0'0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7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 1 15319 0 0,'-1'3'219'0'0,"0"-1"0"0"0,0 1 1 0 0,0 0-1 0 0,1 1 0 0 0,-1-1 0 0 0,1 0 0 0 0,0 3 0 0 0,0-2 29 0 0,-1 0 1 0 0,1 0-1 0 0,-1-1 0 0 0,0 1 1 0 0,-1 4-1 0 0,-141 347 13957 0 0,143-354-14205 0 0,2-2 0 0 0,8-9 0 0 0,9-13 0 0 0,-7 9 0 0 0,0 1 0 0 0,1 0 0 0 0,19-16 0 0 0,-28 25 0 0 0,1 1 0 0 0,-1 0 0 0 0,1 0 0 0 0,0 0 0 0 0,0 0 0 0 0,0 1 0 0 0,1 0 0 0 0,-1 0 0 0 0,1 0 0 0 0,-1 1 0 0 0,1-1 0 0 0,-1 1 0 0 0,1 1 0 0 0,11-1 0 0 0,-15 1 0 0 0,1 1 0 0 0,0-1 0 0 0,-1 1 0 0 0,1 0 0 0 0,0-1 0 0 0,-1 1 0 0 0,1 0 0 0 0,-1 1 0 0 0,1-1 0 0 0,-1 0 0 0 0,0 1 0 0 0,0-1 0 0 0,1 1 0 0 0,-1 0 0 0 0,0 0 0 0 0,0 0 0 0 0,-1 0 0 0 0,1 0 0 0 0,0 0 0 0 0,1 3 0 0 0,2 4 0 0 0,-1-1 0 0 0,-1 1 0 0 0,1 0 0 0 0,2 13 0 0 0,-5-18 0 0 0,2 5 0 0 0,3-3 0 0 0,-4-6 0 0 0,0 1 0 0 0,0 0 0 0 0,0-1 0 0 0,-1 0 0 0 0,1 1 0 0 0,0-1 0 0 0,0 0 0 0 0,0 0 0 0 0,0 0 0 0 0,0 0 0 0 0,0-1 0 0 0,0 1 0 0 0,-1 0 0 0 0,1-1 0 0 0,0 1 0 0 0,0-1 0 0 0,0 0 0 0 0,2-1 0 0 0,33-20 0 0 0,-33 19 0 0 0,16-11 0 0 0,-7 4 0 0 0,0 1 0 0 0,0 1 0 0 0,25-12 0 0 0,-35 18 0 0 0,1 1 0 0 0,-1 0 0 0 0,0 0 0 0 0,1 0 0 0 0,-1 0 0 0 0,0 1 0 0 0,1-1 0 0 0,-1 1 0 0 0,1 0 0 0 0,-1 0 0 0 0,0 0 0 0 0,1 0 0 0 0,-1 1 0 0 0,1-1 0 0 0,-1 1 0 0 0,0 0 0 0 0,1 0 0 0 0,-1 0 0 0 0,0 0 0 0 0,0 1 0 0 0,0 0 0 0 0,5 2 0 0 0,-7-3 0 0 0,1 0 0 0 0,-1 0 0 0 0,0 1 0 0 0,1-1 0 0 0,-1 0 0 0 0,0 1 0 0 0,0-1 0 0 0,0 0 0 0 0,0 1 0 0 0,0-1 0 0 0,0 1 0 0 0,0 0 0 0 0,-1-1 0 0 0,1 1 0 0 0,0 0 0 0 0,-1-1 0 0 0,0 1 0 0 0,1 0 0 0 0,-1 0 0 0 0,0-1 0 0 0,0 1 0 0 0,0 0 0 0 0,0 0 0 0 0,0-1 0 0 0,0 1 0 0 0,0 0 0 0 0,-1 0 0 0 0,1-1 0 0 0,-1 3 0 0 0,-1 4-37 0 0,0 1 1 0 0,-1-1-1 0 0,0 0 0 0 0,0 0 1 0 0,-1 0-1 0 0,0-1 0 0 0,0 1 1 0 0,-1-1-1 0 0,1 0 0 0 0,-2 0 1 0 0,1 0-1 0 0,-1-1 0 0 0,-11 10 1 0 0,10-11-251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6.3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0 818 5695 0 0,'199'-24'3426'0'0,"38"-3"2135"0"0,140 12-1331 0 0,105-7-3397 0 0,797-92 2330 0 0,-1038 90-2613 0 0,244-27 7 0 0,-131 10-342 0 0,360-51 858 0 0,-319 27-311 0 0,429-78-148 0 0,-358 53-461 0 0,-46 9 22 0 0,-349 68-27 0 0,1 4 0 0 0,1 3 0 0 0,123 5 0 0 0,-188 2-126 0 0,0-1 0 0 0,-1 1 1 0 0,1 1-1 0 0,0-1 0 0 0,-1 1 0 0 0,0 1 0 0 0,8 2 0 0 0,-11-3-5 0 0,-1 0 0 0 0,1 0 0 0 0,-1 0 0 0 0,0 1 0 0 0,0-1 0 0 0,0 1 0 0 0,0 0 0 0 0,0 0 0 0 0,0 0 0 0 0,-1 0-1 0 0,1 0 1 0 0,-1 0 0 0 0,0 1 0 0 0,0-1 0 0 0,2 6 0 0 0,60 183 790 0 0,-25-36 544 0 0,18 161 0 0 0,39 350-172 0 0,-28 128-1147 0 0,-51-540-32 0 0,4 89-33 0 0,-29-6-457 0 0,-16-181-3102 0 0,6-80 1435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6.7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0 614 6303 0 0,'50'-9'386'0'0,"78"-4"-1"0"0,49 11 1618 0 0,304 34 7019 0 0,-112-3-5419 0 0,-1-22 5 0 0,398-43 1 0 0,-595 20-3283 0 0,1084-111 3196 0 0,-1157 116-3522 0 0,541-79 0 0 0,68-43 0 0 0,42-15 0 0 0,-538 108-2075 0 0,-3 0-4721 0 0,-205 40 6639 0 0,81-16-10039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8.0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264 625 2159 0 0,'-25'-29'160'0'0,"25"28"-158"0"0,-1-1 0 0 0,1 1 0 0 0,0 0 0 0 0,-1 0-1 0 0,1 0 1 0 0,0 0 0 0 0,-1 0 0 0 0,1 0 0 0 0,0 0-1 0 0,0 0 1 0 0,0-1 0 0 0,0 1 0 0 0,0 0-1 0 0,0 0 1 0 0,1 0 0 0 0,-1 0 0 0 0,0 0 0 0 0,0-1-1 0 0,1 1 1 0 0,-1 0 0 0 0,1 0 0 0 0,-1 0 0 0 0,1 0-1 0 0,0-1 1 0 0,2-3 69 0 0,-2 0 213 0 0,0 1 0 0 0,0-1 0 0 0,0 0 0 0 0,-1 1-1 0 0,0-1 1 0 0,0 0 0 0 0,0 0 0 0 0,0 0-1 0 0,-1 1 1 0 0,1-1 0 0 0,-1 0 0 0 0,0 1-1 0 0,-1-1 1 0 0,1 0 0 0 0,-1 1 0 0 0,-3-6-1 0 0,4 8-101 0 0,0 0-1 0 0,0 0 0 0 0,0 0 0 0 0,-1 0 1 0 0,1 0-1 0 0,-1 0 0 0 0,0 0 0 0 0,1 1 0 0 0,-1-1 1 0 0,0 0-1 0 0,0 1 0 0 0,0 0 0 0 0,0-1 0 0 0,0 1 1 0 0,0 0-1 0 0,-1 0 0 0 0,1 0 0 0 0,0 0 0 0 0,-1 1 1 0 0,1-1-1 0 0,0 1 0 0 0,-1-1 0 0 0,1 1 1 0 0,-1 0-1 0 0,1 0 0 0 0,-1 0 0 0 0,1 0 0 0 0,0 0 1 0 0,-1 0-1 0 0,1 1 0 0 0,-1-1 0 0 0,1 1 0 0 0,-3 1 1 0 0,1 0-143 0 0,-1 0 0 0 0,1 1 0 0 0,0-1 0 0 0,0 1 0 0 0,0 0 0 0 0,1 0 0 0 0,-1 0 0 0 0,1 1 0 0 0,-1-1 0 0 0,1 1 0 0 0,0 0 1 0 0,1 0-1 0 0,-1 0 0 0 0,-2 5 0 0 0,-4 9-105 0 0,-14 38 0 0 0,20-47 76 0 0,-38 130-43 0 0,17-52 554 0 0,22-79-272 0 0,0 0 1 0 0,1 0-1 0 0,0 0 1 0 0,-1 15 0 0 0,2-20-118 0 0,0 0-1 0 0,1 0 1 0 0,-1 0 0 0 0,0 0 0 0 0,1 0 0 0 0,0 0 0 0 0,-1 0 0 0 0,1 0 0 0 0,0 0 0 0 0,1 0 0 0 0,-1 0 0 0 0,1-1-1 0 0,-1 1 1 0 0,1 0 0 0 0,2 2 0 0 0,-4-5-112 0 0,1 0 0 0 0,0 0 0 0 0,-1 0-1 0 0,1 0 1 0 0,0 0 0 0 0,-1 0 0 0 0,1 0 0 0 0,-1 0-1 0 0,1-1 1 0 0,0 1 0 0 0,-1 0 0 0 0,1 0-1 0 0,-1-1 1 0 0,1 1 0 0 0,0 0 0 0 0,-1-1 0 0 0,1 1-1 0 0,1-1 27 0 0,7-4 31 0 0,0 0 0 0 0,-1-1 0 0 0,1 0 1 0 0,-1 0-1 0 0,-1-1 0 0 0,1 0 1 0 0,9-11-1 0 0,42-61 314 0 0,84-173 53 0 0,-129 225-409 0 0,-11 22-23 0 0,107-216 220 0 0,-15-6 70 0 0,-94 223-172 0 0,5-15 117 0 0,-5 18-194 0 0,-1 0 0 0 0,0 1 0 0 0,0-1 0 0 0,0 0 0 0 0,0 1 0 0 0,1-1 0 0 0,-1 0 0 0 0,0 1 0 0 0,0-1 0 0 0,0 0 0 0 0,-1 1 0 0 0,1-1-1 0 0,0 0 1 0 0,0 1 0 0 0,0-1 0 0 0,0 0 0 0 0,-1 1 0 0 0,1-1 0 0 0,0 1 0 0 0,-1-1 0 0 0,1 0 0 0 0,-1 0 0 0 0,1 1-5 0 0,-1 0 0 0 0,0 0 0 0 0,1 0 0 0 0,-1 0 0 0 0,1 0-1 0 0,-1 0 1 0 0,0 0 0 0 0,1 0 0 0 0,-1 0 0 0 0,1 0 0 0 0,-1 0 0 0 0,1 1 0 0 0,-1-1 0 0 0,0 0 0 0 0,1 0 0 0 0,-1 0 0 0 0,1 1 0 0 0,-1-1 0 0 0,1 0 0 0 0,-1 1 0 0 0,1-1 0 0 0,0 1-1 0 0,-1-1 1 0 0,1 0 0 0 0,-1 1 0 0 0,1-1 0 0 0,-1 2 0 0 0,-11 13 295 0 0,3 0-105 0 0,1 0 0 0 0,0 1-1 0 0,1 0 1 0 0,-7 25 0 0 0,-14 70 661 0 0,14-39 206 0 0,3 0-1 0 0,-3 131 0 0 0,14-183-602 0 0,1 0-1 0 0,1 1 1 0 0,5 22-1 0 0,-6-36-394 0 0,1 0-1 0 0,0 1 1 0 0,1-2-1 0 0,-1 1 1 0 0,1 0-1 0 0,1 0 1 0 0,-1-1-1 0 0,1 0 1 0 0,0 0-1 0 0,1 0 1 0 0,10 11-1 0 0,-12-14-81 0 0,1-1 0 0 0,-1 1 0 0 0,1-1 0 0 0,0 1-1 0 0,0-1 1 0 0,0-1 0 0 0,0 1 0 0 0,0 0 0 0 0,1-1-1 0 0,-1 0 1 0 0,0 0 0 0 0,1 0 0 0 0,-1-1 0 0 0,1 1-1 0 0,-1-1 1 0 0,1 0 0 0 0,-1 0 0 0 0,0-1 0 0 0,1 1-1 0 0,7-3 1 0 0,-4 1-486 0 0,0-1 0 0 0,-1 0-1 0 0,1 0 1 0 0,-1 0 0 0 0,0-1-1 0 0,0 0 1 0 0,0-1 0 0 0,-1 1 0 0 0,0-1-1 0 0,10-10 1 0 0,-2-1-6503 0 0,-1-1-1940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8.3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0 4175 0 0,'0'0'319'0'0,"0"2"-210"0"0,3 5 731 0 0,-1 0 0 0 0,0 0 1 0 0,0 0-1 0 0,-1 0 0 0 0,0 0 0 0 0,0 1 0 0 0,-1 10 0 0 0,-6 54 4126 0 0,1-25-3346 0 0,2-21-754 0 0,0 1-893 0 0,2-10-5052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8.7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0 2303 0 0,'1'2'167'0'0,"3"10"191"0"0,0-1 0 0 0,0 1 0 0 0,-1 0 0 0 0,0 1 0 0 0,0 11 0 0 0,-2-18-63 0 0,1 21 1138 0 0,0-1 0 0 0,-2 0 1 0 0,-1 1-1 0 0,-2-1 0 0 0,0 0 1 0 0,-1 0-1 0 0,-10 31 0 0 0,-10 14 1969 0 0,15-56-3 0 0,10-17-2908 0 0,37-88 556 0 0,74-163-1017 0 0,-97 231-748 0 0,-9 13 303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9.1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81 169 8927 0 0,'3'2'-30'0'0,"3"2"967"0"0,0 0 1 0 0,0 0-1 0 0,10 3 0 0 0,-13-6-551 0 0,0 0 0 0 0,0 0 0 0 0,0-1-1 0 0,0 1 1 0 0,0-1 0 0 0,0 0 0 0 0,0 1-1 0 0,0-2 1 0 0,0 1 0 0 0,0 0-1 0 0,5-2 1 0 0,-2 1-83 0 0,0-1 1 0 0,0-1-1 0 0,0 1 0 0 0,0-1 0 0 0,0 0 0 0 0,0 0 0 0 0,-1 0 0 0 0,0-1 1 0 0,0 0-1 0 0,0 0 0 0 0,9-10 0 0 0,-11 10-241 0 0,0 1 0 0 0,0-1-1 0 0,0-1 1 0 0,0 1 0 0 0,-1 0 0 0 0,0-1-1 0 0,0 1 1 0 0,0-1 0 0 0,0 0 0 0 0,-1 1 0 0 0,0-1-1 0 0,0 0 1 0 0,0 0 0 0 0,0 0 0 0 0,-1 0-1 0 0,0-7 1 0 0,-1 9-5 0 0,1 1 0 0 0,-1-1 1 0 0,1 0-1 0 0,-1 0 0 0 0,0 1 0 0 0,0-1 0 0 0,0 0 0 0 0,0 1 0 0 0,-1-1 0 0 0,1 1 1 0 0,-1-1-1 0 0,0 1 0 0 0,1 0 0 0 0,-1 0 0 0 0,0 0 0 0 0,0 0 0 0 0,-1 0 1 0 0,1 0-1 0 0,0 0 0 0 0,0 1 0 0 0,-1-1 0 0 0,1 1 0 0 0,-1 0 0 0 0,0 0 0 0 0,1 0 1 0 0,-1 0-1 0 0,0 0 0 0 0,1 0 0 0 0,-6 0 0 0 0,3 0 20 0 0,1 1 0 0 0,-1-1 0 0 0,0 1 0 0 0,1 0 0 0 0,-1 0 0 0 0,0 1 0 0 0,1-1 0 0 0,-1 1-1 0 0,1 0 1 0 0,-1 0 0 0 0,1 1 0 0 0,-1-1 0 0 0,1 1 0 0 0,0 0 0 0 0,0 0 0 0 0,0 1 0 0 0,-6 3 0 0 0,-3 7 108 0 0,1 0 0 0 0,0 1 0 0 0,1 1 1 0 0,1-1-1 0 0,0 2 0 0 0,1-1 0 0 0,1 1 0 0 0,0 1 1 0 0,-10 33-1 0 0,15-43-66 0 0,2 0 1 0 0,-1 1-1 0 0,1-1 0 0 0,0 1 1 0 0,1-1-1 0 0,0 1 1 0 0,0-1-1 0 0,2 13 0 0 0,-2-18-109 0 0,0 0-1 0 0,1 0 1 0 0,-1 0-1 0 0,1 0 1 0 0,0 0-1 0 0,-1 0 1 0 0,1 0 0 0 0,0 0-1 0 0,0-1 1 0 0,0 1-1 0 0,1 0 1 0 0,-1-1-1 0 0,0 1 1 0 0,1-1-1 0 0,-1 1 1 0 0,0-1-1 0 0,1 0 1 0 0,0 1-1 0 0,-1-1 1 0 0,1 0-1 0 0,0 0 1 0 0,0 0-1 0 0,-1 0 1 0 0,1-1-1 0 0,0 1 1 0 0,0 0-1 0 0,0-1 1 0 0,0 0-1 0 0,0 1 1 0 0,0-1-1 0 0,0 0 1 0 0,0 0-1 0 0,0 0 1 0 0,0 0-1 0 0,0 0 1 0 0,3-1-1 0 0,3 0-323 0 0,0-1 0 0 0,0 0 0 0 0,-1 0 0 0 0,1-1 0 0 0,-1 0 0 0 0,10-5 0 0 0,40-28-10294 0 0,-33 20 4993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9.5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46 679 14311 0 0,'-2'8'412'0'0,"-1"0"1"0"0,1-1-1 0 0,-6 11 0 0 0,-1 5 1014 0 0,4-7-14 0 0,0 0 0 0 0,1 1 1 0 0,1-1-1 0 0,1 1 0 0 0,0 20 1 0 0,1-26-946 0 0,2-1 0 0 0,-1 0 0 0 0,2 1 0 0 0,-1-1 0 0 0,1 0 0 0 0,1 0 0 0 0,0 0 0 0 0,0 0 0 0 0,8 15 0 0 0,-9-22-417 0 0,-1 0 1 0 0,1-1-1 0 0,-1 1 0 0 0,1-1 1 0 0,0 0-1 0 0,0 1 1 0 0,0-1-1 0 0,0 0 1 0 0,0 0-1 0 0,0 0 1 0 0,1-1-1 0 0,-1 1 1 0 0,1 0-1 0 0,-1-1 0 0 0,1 0 1 0 0,0 1-1 0 0,5 0 1 0 0,-4-1 12 0 0,0-1 1 0 0,0 1 0 0 0,0-1-1 0 0,0 0 1 0 0,0 0-1 0 0,0-1 1 0 0,0 1-1 0 0,0-1 1 0 0,0 0 0 0 0,-1 0-1 0 0,8-3 1 0 0,-1 0-697 0 0,0-1 1 0 0,0-1 0 0 0,14-9 0 0 0,20-20-8335 0 0,-22 13 37 0 0</inkml:trace>
  <inkml:trace contextRef="#ctx0" brushRef="#br0" timeOffset="1">559 0 5695 0 0,'-1'2'443'0'0,"-1"10"353"0"0,-1 1 0 0 0,-7 15 1 0 0,-1 7 2246 0 0,-62 288 9904 0 0,64-282-11629 0 0,-3 22 817 0 0,2 1 0 0 0,-3 123 0 0 0,14-166-1971 0 0,5 42-1 0 0,-4-55-141 0 0,0 0 0 0 0,0 0 0 0 0,0 0 1 0 0,1 0-1 0 0,1-1 0 0 0,-1 1 0 0 0,1-1 1 0 0,5 8-1 0 0,-6-11-22 0 0,0-1 0 0 0,1 1 0 0 0,-1-1 0 0 0,0 0 0 0 0,1 0 0 0 0,0 0 0 0 0,0 0 0 0 0,0 0 0 0 0,0-1 0 0 0,0 0 0 0 0,1 0 0 0 0,-1 0 0 0 0,1 0 0 0 0,-1-1 0 0 0,1 0 0 0 0,7 1 0 0 0,-10-2-209 0 0,-1 0 0 0 0,1 0 0 0 0,-1 0 0 0 0,1 0 1 0 0,-1 0-1 0 0,1-1 0 0 0,0 1 0 0 0,-1-1 0 0 0,1 1 0 0 0,-1-1 0 0 0,0 1 0 0 0,1-1 0 0 0,-1 0 1 0 0,0 0-1 0 0,1 0 0 0 0,-1 0 0 0 0,0 0 0 0 0,0 0 0 0 0,0 0 0 0 0,0 0 0 0 0,0 0 1 0 0,0-1-1 0 0,0 1 0 0 0,0 0 0 0 0,0-1 0 0 0,1-2 0 0 0,0 0-828 0 0,-1 0-1 0 0,1 0 1 0 0,-1-1 0 0 0,0 1 0 0 0,0-1-1 0 0,0 1 1 0 0,-1-1 0 0 0,0-4-1 0 0,-1-6-6674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9.9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55 5839 0 0,'-7'2'239'0'0,"1"-1"0"0"0,0 0-1 0 0,-13 8 8664 0 0,24-8-5013 0 0,-4-1-4109 0 0,6 1 577 0 0,0-2-1 0 0,-1 1 1 0 0,1-1 0 0 0,-1 0-1 0 0,1 0 1 0 0,9-3 0 0 0,10-2 196 0 0,78-18 627 0 0,13-1-1981 0 0,-100 23 16 0 0,15-2-1958 0 0,-12 4-1850 0 0,2 5-1650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0.3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48 160 9615 0 0,'-1'12'497'0'0,"-1"-1"-1"0"0,0 1 0 0 0,0-1 0 0 0,-1 0 0 0 0,-6 14 0 0 0,-1 7 3410 0 0,5-16-2047 0 0,-6 26 751 0 0,10-38-2419 0 0,1 0-1 0 0,-1 0 1 0 0,1 0 0 0 0,0 0-1 0 0,0 0 1 0 0,0 0 0 0 0,1 0-1 0 0,0 5 1 0 0,-1-9-201 0 0,0 0-1 0 0,0 1 1 0 0,0-1-1 0 0,1 0 1 0 0,-1 0-1 0 0,0 1 1 0 0,0-1-1 0 0,0 0 1 0 0,0 0-1 0 0,0 0 1 0 0,0 1-1 0 0,0-1 1 0 0,0 0-1 0 0,1 0 1 0 0,-1 0-1 0 0,0 1 1 0 0,0-1-1 0 0,0 0 1 0 0,0 0-1 0 0,0 0 0 0 0,1 0 1 0 0,-1 1-1 0 0,0-1 1 0 0,0 0-1 0 0,0 0 1 0 0,1 0-1 0 0,-1 0 1 0 0,0 0-1 0 0,0 0 1 0 0,1 0-1 0 0,-1 0 1 0 0,0 0-1 0 0,1 0 1 0 0,6-5-696 0 0,4-12-733 0 0,-2-1-1904 0 0,-1 0 1 0 0,6-22 0 0 0,-6 5 1459 0 0,-4 10 934 0 0,6-39 118 0 0,-8 56 816 0 0,1-1-1 0 0,-1 1 1 0 0,1 0 0 0 0,1-1 0 0 0,4-7-1 0 0,14-12 86 0 0,-21 27 63 0 0,10 17 1000 0 0,-8-8-265 0 0,-1 1-1 0 0,0-1 0 0 0,0 1 1 0 0,-1-1-1 0 0,0 1 0 0 0,-1 0 1 0 0,0 11-1 0 0,1 7 700 0 0,-1 6-83 0 0,0-16-167 0 0,1 0-1 0 0,0 0 1 0 0,7 31 0 0 0,-7-44-1119 0 0,0 0 0 0 0,0 0 0 0 0,1-1 0 0 0,-1 1 0 0 0,1-1 0 0 0,0 1-1 0 0,0-1 1 0 0,0 0 0 0 0,0 0 0 0 0,1 1 0 0 0,-1-1 0 0 0,1-1 0 0 0,0 1-1 0 0,-1 0 1 0 0,1-1 0 0 0,1 0 0 0 0,-1 1 0 0 0,0-1 0 0 0,0 0 0 0 0,1-1-1 0 0,-1 1 1 0 0,5 1 0 0 0,-3-2-159 0 0,0 0 1 0 0,0-1-1 0 0,0 1 1 0 0,-1-1-1 0 0,1 0 0 0 0,0-1 1 0 0,0 1-1 0 0,0-1 1 0 0,-1 0-1 0 0,1 0 0 0 0,0 0 1 0 0,6-3-1 0 0,-3 0 9 0 0,0 0 0 0 0,0 0 0 0 0,0 0 0 0 0,0-1 0 0 0,12-10 0 0 0,-6 3-142 0 0,-1-1 0 0 0,0-1 0 0 0,-1 0 1 0 0,14-20-1 0 0,-22 27 55 0 0,1 0 1 0 0,-1-1-1 0 0,0 1 0 0 0,-1-1 1 0 0,0 1-1 0 0,0-1 1 0 0,-1 0-1 0 0,0 0 1 0 0,0 0-1 0 0,0-1 1 0 0,-1 1-1 0 0,0-9 0 0 0,-2 13 53 0 0,0 0 0 0 0,0 0-1 0 0,0 0 1 0 0,0 0 0 0 0,-1 0-1 0 0,0 1 1 0 0,0-1-1 0 0,0 0 1 0 0,0 1 0 0 0,0-1-1 0 0,-1 1 1 0 0,1 0-1 0 0,-1 0 1 0 0,0 0 0 0 0,0 0-1 0 0,0 0 1 0 0,-6-3 0 0 0,1 0-128 0 0,-1 0 1 0 0,0 1-1 0 0,0 1 1 0 0,0-1-1 0 0,0 1 1 0 0,-11-3-1 0 0,-3-2-2314 0 0,21 2-890 0 0,2 6 3137 0 0,0 0 1 0 0,0 1-1 0 0,0-1 1 0 0,0 1 0 0 0,0-1-1 0 0,0 0 1 0 0,1 1-1 0 0,-1-1 1 0 0,0 1 0 0 0,0-1-1 0 0,0 1 1 0 0,0-1-1 0 0,1 1 1 0 0,-1-1 0 0 0,0 1-1 0 0,1-1 1 0 0,-1 1-1 0 0,0-1 1 0 0,1 1 0 0 0,-1-1-1 0 0,0 1 1 0 0,1-1-1 0 0,-1 1 1 0 0,1 0 0 0 0,-1-1-1 0 0,2 1 1 0 0,2-6-1329 0 0,-2 5 1019 0 0,-1 0 1 0 0,0-1-1 0 0,1 1 0 0 0,-1 0 1 0 0,1 0-1 0 0,-1-1 0 0 0,1 1 1 0 0,1-1-1 0 0,-1 2-226 0 0,17 9-369 0 0,-18-8 1147 0 0,0-1-27 0 0,0 1 0 0 0,0 0 0 0 0,0-1 0 0 0,0 1 0 0 0,0 0-1 0 0,-1 0 1 0 0,1 0 0 0 0,0 0 0 0 0,0 0 0 0 0,0 1 0 0 0,0 0 31 0 0,3 4 482 0 0,0 1 0 0 0,0-1 0 0 0,-1 1 1 0 0,0-1-1 0 0,-1 1 0 0 0,1 0 0 0 0,-1 0 0 0 0,-1 0 1 0 0,1 0-1 0 0,-1 0 0 0 0,0 1 0 0 0,-1-1 0 0 0,0 0 1 0 0,-1 10-1 0 0,-1 12 1685 0 0,-2 1 1 0 0,-9 32 0 0 0,9-44-1208 0 0,-1 3 717 0 0,4-20-687 0 0,3-2-606 0 0,5-8-332 0 0,1-1 0 0 0,-1 0 0 0 0,8-15 0 0 0,1-2-340 0 0,-4 11-212 0 0,0 0 0 0 0,1 1 1 0 0,1 1-1 0 0,0 0 0 0 0,1 1 1 0 0,0 0-1 0 0,1 1 0 0 0,0 1 1 0 0,1 1-1 0 0,29-14 0 0 0,-43 23 608 0 0,1-1 0 0 0,-1 1 1 0 0,0 0-1 0 0,0 0 0 0 0,1 0 0 0 0,-1 1 0 0 0,0-1 0 0 0,1 1 0 0 0,-1 0 1 0 0,1 0-1 0 0,-1 0 0 0 0,0 0 0 0 0,7 2 0 0 0,-8-2-92 0 0,-1 1 0 0 0,0 0 0 0 0,1-1 0 0 0,-1 1 0 0 0,0 0-1 0 0,0-1 1 0 0,1 1 0 0 0,-1 0 0 0 0,0 0 0 0 0,0 0 0 0 0,0 0 0 0 0,0 0 0 0 0,0 0-1 0 0,-1 1 1 0 0,1-1 0 0 0,0 0 0 0 0,0 0 0 0 0,-1 1 0 0 0,1-1 0 0 0,-1 0 0 0 0,1 1 0 0 0,-1-1-1 0 0,0 0 1 0 0,1 1 0 0 0,-1-1 0 0 0,0 1 0 0 0,0-1 0 0 0,0 1 0 0 0,0-1 0 0 0,0 0 0 0 0,0 1-1 0 0,-1-1 1 0 0,1 1 0 0 0,-1 2 0 0 0,-17 62 1048 0 0,12-47-254 0 0,-7 33 0 0 0,12-45-775 0 0,0 0-1 0 0,1 1 0 0 0,0-1 0 0 0,0 1 0 0 0,0-1 0 0 0,1 0 1 0 0,0 1-1 0 0,3 8 0 0 0,3 0-100 0 0,-4-11 0 0 0,1 0 0 0 0,0-1 0 0 0,0 0 0 0 0,1 1 0 0 0,-1-1 0 0 0,1-1 0 0 0,0 1 0 0 0,0-1 0 0 0,0 0 0 0 0,0 0 0 0 0,0 0 0 0 0,1-1 0 0 0,-1 0 0 0 0,1 0 0 0 0,0 0 0 0 0,0-1 0 0 0,9 2 0 0 0,3-1 0 0 0,1 0 0 0 0,-1-2 0 0 0,0 0 0 0 0,30-4 0 0 0,26-6-295 0 0,0-1-2616 0 0,0 4 0 0 0,95 1 0 0 0,-114 10-7285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1.3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1 256 6191 0 0,'0'0'472'0'0,"0"-9"-152"0"0,1 3 192 0 0,1 1 0 0 0,0-1 0 0 0,0 1 0 0 0,0-1 0 0 0,1 1 0 0 0,-1 0 0 0 0,1 0 0 0 0,1 0 1 0 0,-1 0-1 0 0,5-5 0 0 0,3-2 1396 0 0,1-1 0 0 0,16-12 1 0 0,18-11 784 0 0,56-34 0 0 0,-96 66-2402 0 0,0 1 1 0 0,0-1-1 0 0,1 1 0 0 0,-1 1 1 0 0,1-1-1 0 0,-1 1 0 0 0,1 1 1 0 0,0-1-1 0 0,0 1 0 0 0,0 0 1 0 0,0 0-1 0 0,0 1 0 0 0,7 0 1 0 0,-13 1-267 0 0,0-1 1 0 0,0 1 0 0 0,0-1-1 0 0,0 1 1 0 0,0-1-1 0 0,0 1 1 0 0,0 0 0 0 0,0-1-1 0 0,0 1 1 0 0,0 0 0 0 0,-1 0-1 0 0,1 0 1 0 0,0 0-1 0 0,0 0 1 0 0,-1 0 0 0 0,1 0-1 0 0,-1 0 1 0 0,1 0 0 0 0,-1 0-1 0 0,1 0 1 0 0,-1 0-1 0 0,0 0 1 0 0,1 0 0 0 0,-1 0-1 0 0,0 1 1 0 0,0-1 0 0 0,0 0-1 0 0,0 0 1 0 0,0 0-1 0 0,0 2 1 0 0,0 7 270 0 0,-1 0 0 0 0,-3 16 1 0 0,3-18-235 0 0,1-7-286 0 0,0 0-1 0 0,0 0 1 0 0,0 0-1 0 0,0 0 1 0 0,0 0-1 0 0,-1-1 1 0 0,1 1-1 0 0,0 0 0 0 0,0 0 1 0 0,-1 0-1 0 0,1-1 1 0 0,0 1-1 0 0,-1 0 1 0 0,1 0-1 0 0,-1-1 1 0 0,1 1-1 0 0,-1 0 1 0 0,0-1-1 0 0,1 1 1 0 0,-1-1-1 0 0,1 1 1 0 0,-1-1-1 0 0,0 1 1 0 0,1-1-1 0 0,-1 1 1 0 0,0-1-1 0 0,0 1 1 0 0,0-1-1 0 0,1 0 1 0 0,-1 1-1 0 0,0-1 1 0 0,0 0-1 0 0,-1 0 1 0 0,-9-11-5222 0 0,8 7 3969 0 0,-15-12-3787 0 0,-2 7 3464 0 0,18 9 1924 0 0,0-1-1 0 0,1 1 1 0 0,-1 0-1 0 0,0 0 1 0 0,1 0-1 0 0,-1 0 1 0 0,0 0 0 0 0,0 0-1 0 0,1 1 1 0 0,-1-1-1 0 0,0 1 1 0 0,1-1-1 0 0,-1 1 1 0 0,0-1-1 0 0,1 1 1 0 0,-1 0-1 0 0,1 0 1 0 0,-1 0-1 0 0,1 0 1 0 0,0 0-1 0 0,-1 0 1 0 0,1 0-1 0 0,0 0 1 0 0,-2 2-1 0 0,-12 15 2487 0 0,0 0 0 0 0,-19 31 0 0 0,23-29-2313 0 0,0 0 0 0 0,1 1-1 0 0,1 0 1 0 0,1 0 0 0 0,-5 23 0 0 0,9-24-1228 0 0,3-1-3770 0 0,1-5-1738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7.5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60 19951 0 0,'0'0'2285'0'0,"8"-5"341"0"0,11-6-1184 0 0,0 2 1 0 0,33-13-1 0 0,-44 19-1084 0 0,1 1 0 0 0,-1-1 0 0 0,1 2-1 0 0,0-1 1 0 0,0 1 0 0 0,0 0 0 0 0,0 1-1 0 0,0 0 1 0 0,9 2 0 0 0,-16-2-358 0 0,0 0 0 0 0,0 1 0 0 0,0-1 0 0 0,0 1 0 0 0,0 0 0 0 0,0 0 0 0 0,-1 0 0 0 0,1-1 0 0 0,0 2 0 0 0,0-1 0 0 0,-1 0 0 0 0,1 0 0 0 0,-1 0 0 0 0,1 1 0 0 0,-1-1 0 0 0,0 1 0 0 0,0-1 0 0 0,1 1 0 0 0,-1 0 0 0 0,1 3 0 0 0,1 2 0 0 0,0 0 0 0 0,-1 0 0 0 0,0 0 0 0 0,1 11 0 0 0,-2-10 0 0 0,0-1 0 0 0,1 0 0 0 0,0 0 0 0 0,5 12 0 0 0,10 10 0 0 0,1-1 0 0 0,29 33 0 0 0,22 35 0 0 0,-62-84 0 0 0,-1 0 0 0 0,0 0 0 0 0,-1 0 0 0 0,0 1 0 0 0,-1-1 0 0 0,5 26 0 0 0,-7-17 0 0 0,0 0 0 0 0,-2 0 0 0 0,0 0 0 0 0,-1 0 0 0 0,-6 30 0 0 0,-30 102 0 0 0,17-79 0 0 0,18-67 0 0 0,0 4 0 0 0,-1 0 0 0 0,0 1 0 0 0,-1-1 0 0 0,-1-1 0 0 0,-7 16 0 0 0,11-25 7 0 0,1 0-1 0 0,0-1 1 0 0,-1 1 0 0 0,1 0 0 0 0,-1-1-1 0 0,1 1 1 0 0,0-1 0 0 0,-1 1 0 0 0,0 0-1 0 0,1-1 1 0 0,-1 1 0 0 0,1-1 0 0 0,-1 0-1 0 0,0 1 1 0 0,1-1 0 0 0,-1 1 0 0 0,0-1-1 0 0,1 0 1 0 0,-1 1 0 0 0,0-1 0 0 0,0 0-1 0 0,1 0 1 0 0,-1 0 0 0 0,0 0 0 0 0,0 0-1 0 0,-1 0 1 0 0,1 0 4 0 0,0 0 1 0 0,0-1-1 0 0,0 0 0 0 0,0 1 1 0 0,0-1-1 0 0,0 0 1 0 0,0 1-1 0 0,0-1 0 0 0,0 0 1 0 0,0 0-1 0 0,1 0 0 0 0,-1 0 1 0 0,0 0-1 0 0,1 0 1 0 0,-2-1-1 0 0,-2-6-466 0 0,1 1 0 0 0,0-1 0 0 0,-4-14 0 0 0,0-10-7117 0 0,1-6-2624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2.2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105 1 4287 0 0,'3'11'126'0'0,"0"0"1"0"0,-1 0-1 0 0,0 1 0 0 0,0 19 0 0 0,-5 48 1254 0 0,2-64-881 0 0,-53 362 10075 0 0,20-181-5551 0 0,32-185-4769 0 0,-1 14 715 0 0,-1-1 0 0 0,-11 31 0 0 0,14-53-327 0 0,1-5-239 0 0,2-10-95 0 0,5-21-177 0 0,10-37 35 0 0,-11 42-331 0 0,1 1 0 0 0,14-35 0 0 0,-10 36-38 0 0,22-47-358 0 0,6-11 47 0 0,-20 46 241 0 0,-19 39 273 0 0,0-1-1 0 0,0 1 1 0 0,0 0-1 0 0,0 0 1 0 0,0 0 0 0 0,1-1-1 0 0,-1 1 1 0 0,0 0-1 0 0,0 0 1 0 0,0-1 0 0 0,0 1-1 0 0,0 0 1 0 0,0 0-1 0 0,1 0 1 0 0,-1-1 0 0 0,0 1-1 0 0,0 0 1 0 0,0 0-1 0 0,0 0 1 0 0,1 0-1 0 0,-1 0 1 0 0,0-1 0 0 0,0 1-1 0 0,0 0 1 0 0,1 0-1 0 0,-1 0 1 0 0,0 0 0 0 0,0 0-1 0 0,1 0 1 0 0,-1 0-1 0 0,0 0 1 0 0,0 0 0 0 0,1 0-1 0 0,-1 0 1 0 0,0 0-1 0 0,0 0 1 0 0,1 0-1 0 0,-1 0 1 0 0,0 0 0 0 0,0 0-1 0 0,0 0 1 0 0,1 0-1 0 0,-1 0 1 0 0,0 0 0 0 0,0 0-1 0 0,1 0 1 0 0,-1 1-1 0 0,0-1 1 0 0,0 0 0 0 0,0 0-1 0 0,1 0 1 0 0,-1 0-1 0 0,0 1 1 0 0,0-1-1 0 0,0 0 1 0 0,0 0 0 0 0,0 0-1 0 0,1 0 1 0 0,-1 1-1 0 0,0-1 1 0 0,0 0 0 0 0,0 0-1 0 0,0 1 1 0 0,0-1-1 0 0,0 0 1 0 0,0 0 0 0 0,0 1-1 0 0,5 8 24 0 0,0 0 0 0 0,-1 1 0 0 0,-1-1 0 0 0,1 1 0 0 0,1 10 1 0 0,8 22 177 0 0,-6-23-108 0 0,-2-7 129 0 0,11 24-1 0 0,-5-17-68 0 0,-1-1 98 0 0,0-1-1 0 0,17 21 0 0 0,-23-34-185 0 0,-1 0 1 0 0,1 0 0 0 0,0 0 0 0 0,1 0 0 0 0,-1 0 0 0 0,1-1 0 0 0,-1 0 0 0 0,1 0 0 0 0,0 0-1 0 0,0-1 1 0 0,0 0 0 0 0,12 4 0 0 0,-16-6-38 0 0,1 1 1 0 0,0-1-1 0 0,0 0 0 0 0,-1 0 1 0 0,1 0-1 0 0,0 0 1 0 0,0 0-1 0 0,0-1 0 0 0,-1 1 1 0 0,1-1-1 0 0,0 1 0 0 0,-1-1 1 0 0,1 1-1 0 0,0-1 0 0 0,2-1 1 0 0,-1 0 20 0 0,0-1 0 0 0,0 1-1 0 0,0 0 1 0 0,0-1 0 0 0,0 0 0 0 0,-1 0 0 0 0,3-3 0 0 0,1-2 53 0 0,-1-1-1 0 0,0 1 0 0 0,-1-1 1 0 0,7-18-1 0 0,-4 7-33 0 0,-1-1-1 0 0,4-29 1 0 0,-9 42-63 0 0,0 0 0 0 0,-1 1 1 0 0,0-1-1 0 0,0 0 0 0 0,-1 0 1 0 0,0 0-1 0 0,0 0 0 0 0,0 1 1 0 0,-6-14-1 0 0,7 19 1 0 0,-1 1-1 0 0,0 0 1 0 0,1 0-1 0 0,-1 0 1 0 0,0 0-1 0 0,0 0 1 0 0,0 0-1 0 0,0 0 1 0 0,0 0 0 0 0,0 1-1 0 0,0-1 1 0 0,0 0-1 0 0,0 0 1 0 0,0 1-1 0 0,0-1 1 0 0,0 1-1 0 0,-1-1 1 0 0,1 1-1 0 0,0 0 1 0 0,0-1 0 0 0,-1 1-1 0 0,1 0 1 0 0,0 0-1 0 0,-1 0 1 0 0,1 0-1 0 0,0 0 1 0 0,-1 0-1 0 0,1 0 1 0 0,0 0 0 0 0,-2 1-1 0 0,-1 0 11 0 0,0 0-1 0 0,0 0 1 0 0,0 0-1 0 0,0 1 1 0 0,0-1-1 0 0,0 1 1 0 0,0 0-1 0 0,-4 3 1 0 0,-3 4-36 0 0,0 1 0 0 0,1 0 0 0 0,0 1 0 0 0,0 0 0 0 0,1 1 0 0 0,1 0 0 0 0,0 0 0 0 0,1 1 0 0 0,-9 19 0 0 0,14-27-1 0 0,0 0-1 0 0,0 0 1 0 0,1 0 0 0 0,0 0-1 0 0,-1 6 1 0 0,1-3 21 0 0,5 0 0 0 0,-2-6-102 0 0,-1-1 0 0 0,0 0 0 0 0,1 0 1 0 0,-1 0-1 0 0,1 0 0 0 0,-1-1 0 0 0,1 1 0 0 0,-1 0 0 0 0,1-1 0 0 0,0 1 1 0 0,-1-1-1 0 0,1 1 0 0 0,0-1 0 0 0,0 0 0 0 0,-1 0 0 0 0,1 1 0 0 0,0-1 0 0 0,3-1 1 0 0,1 0-1243 0 0,1 0-1 0 0,0-1 1 0 0,9-3 0 0 0,-9 2-249 0 0,8-2-7206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2.6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 4031 0 0,'0'0'306'0'0,"0"2"-200"0"0,2 10 940 0 0,0 1-1 0 0,-1-1 0 0 0,-1 15 1 0 0,0-17 509 0 0,0 0 1 0 0,1 0 0 0 0,0 0 0 0 0,0 0 0 0 0,1 0-1 0 0,4 13 1681 0 0,6-22-928 0 0,-11-1-2256 0 0,0 0 1 0 0,0 1 0 0 0,0-1 0 0 0,1 0-1 0 0,-1 0 1 0 0,0 0 0 0 0,0 0 0 0 0,0 0 0 0 0,0-1-1 0 0,0 1 1 0 0,0 0 0 0 0,0 0 0 0 0,0-1 0 0 0,0 1-1 0 0,0 0 1 0 0,0-1 0 0 0,0 1 0 0 0,0-1 0 0 0,0 0-1 0 0,1 0 1 0 0,2-3 47 0 0,0 0-1 0 0,0 0 1 0 0,0 0 0 0 0,-1 0-1 0 0,1-1 1 0 0,-1 0-1 0 0,3-6 1 0 0,7-10 96 0 0,-10 17-162 0 0,-1 0-1 0 0,0 0 0 0 0,0 0 1 0 0,3-9-1 0 0,-3 8-9 0 0,0-1-1 0 0,1 1 1 0 0,0-1 0 0 0,0 1 0 0 0,4-7 0 0 0,2 27 29 0 0,-3 7-65 0 0,7 25 104 0 0,-11-42-28 0 0,0-1-1 0 0,0 0 1 0 0,0 1-1 0 0,0-1 1 0 0,1 0-1 0 0,-1 0 1 0 0,6 6-1 0 0,-7-9-28 0 0,0 0 0 0 0,0 0 1 0 0,1 0-1 0 0,-1 0 0 0 0,0 0 0 0 0,0 0 0 0 0,1 0 0 0 0,-1 0 0 0 0,0-1 1 0 0,1 1-1 0 0,-1 0 0 0 0,1-1 0 0 0,-1 1 0 0 0,1-1 0 0 0,-1 0 1 0 0,1 1-1 0 0,-1-1 0 0 0,1 0 0 0 0,-1 0 0 0 0,1 0 0 0 0,-1 0 0 0 0,1 0 1 0 0,-1-1-1 0 0,1 1 0 0 0,0 0 0 0 0,1-1 0 0 0,-1 0 4 0 0,1-1 0 0 0,-1 1 0 0 0,0 0 0 0 0,0-1 0 0 0,0 0 0 0 0,0 1 0 0 0,0-1 0 0 0,0 0 0 0 0,-1 0 0 0 0,1 0-1 0 0,-1 0 1 0 0,1-1 0 0 0,-1 1 0 0 0,0 0 0 0 0,2-3 0 0 0,4-15 121 0 0,0 1-1 0 0,-2-1 1 0 0,7-38 0 0 0,-10 49-140 0 0,-2 9-18 0 0,0-1 0 0 0,0 1 0 0 0,0-1 1 0 0,0 1-1 0 0,0-1 0 0 0,1 1 1 0 0,-1-1-1 0 0,0 1 0 0 0,0-1 0 0 0,0 1 1 0 0,0-1-1 0 0,-1 1 0 0 0,1-1 0 0 0,0 1 1 0 0,0-1-1 0 0,0 1 0 0 0,0-1 0 0 0,0 1 1 0 0,-1-1-1 0 0,1 1 0 0 0,0 0 0 0 0,0-1 1 0 0,-1 1-1 0 0,1-1 0 0 0,0 1 0 0 0,-1 0 1 0 0,1-1-1 0 0,-1 0 0 0 0,1 1-34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3.8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499 320 10191 0 0,'11'-23'486'0'0,"0"-1"0"0"0,-1 1-1 0 0,10-41 1 0 0,-17 53 41 0 0,0-1 0 0 0,-1 0 0 0 0,0 0 0 0 0,-1 0 0 0 0,0 0 0 0 0,-2-23 1 0 0,1 30-287 0 0,-1 0 1 0 0,0 1-1 0 0,0-1 1 0 0,-1 0-1 0 0,1 1 1 0 0,-1-1-1 0 0,0 1 1 0 0,-5-9 0 0 0,5 11-135 0 0,0-1 1 0 0,1 1 0 0 0,-2 0 0 0 0,1 0 0 0 0,0 0 0 0 0,0 0 0 0 0,-1 0-1 0 0,1 1 1 0 0,0-1 0 0 0,-1 1 0 0 0,0-1 0 0 0,1 1 0 0 0,-1 0-1 0 0,0 0 1 0 0,-5-1 0 0 0,5 1-31 0 0,-1 1-1 0 0,1-1 0 0 0,0 1 1 0 0,-1 0-1 0 0,1 0 1 0 0,-1 1-1 0 0,1-1 0 0 0,0 0 1 0 0,-1 1-1 0 0,1 0 0 0 0,-6 2 1 0 0,3 0 93 0 0,0 0 0 0 0,0 0-1 0 0,1 1 1 0 0,-1-1 0 0 0,-7 8 0 0 0,-2 3 301 0 0,1 0-1 0 0,1 1 1 0 0,-11 17 0 0 0,18-24-233 0 0,0 1 0 0 0,0 0-1 0 0,1 0 1 0 0,1 0 0 0 0,-1 1 0 0 0,-4 17 0 0 0,7-21-134 0 0,1 0 0 0 0,0 1 0 0 0,0-1 0 0 0,1 1 0 0 0,0-1 0 0 0,0 1 0 0 0,0-1 0 0 0,1 1 0 0 0,0-1 0 0 0,0 1 0 0 0,5 12 0 0 0,0-1 95 0 0,12 29 311 0 0,-3 1-1 0 0,12 62 1 0 0,-14-21 30 0 0,4 149 0 0 0,-18-219-392 0 0,0 1 1 0 0,-1 0-1 0 0,-1-1 1 0 0,-10 36-1 0 0,11-46-142 0 0,-1 0-1 0 0,-1 0 1 0 0,0 0-1 0 0,0-1 1 0 0,-1 1-1 0 0,0-1 1 0 0,0 0-1 0 0,-1-1 0 0 0,0 1 1 0 0,0-1-1 0 0,0 0 1 0 0,-9 6-1 0 0,12-11-315 0 0,-1 0 0 0 0,1 0 0 0 0,0 0 0 0 0,-1 0 0 0 0,0-1 0 0 0,1 1 0 0 0,-1-1 0 0 0,0 0 0 0 0,1 0 0 0 0,-1-1 0 0 0,0 1 0 0 0,0-1 0 0 0,0 1 0 0 0,0-1-1 0 0,0-1 1 0 0,0 1 0 0 0,1 0 0 0 0,-1-1 0 0 0,0 0 0 0 0,0 0 0 0 0,0 0 0 0 0,1 0 0 0 0,-1-1 0 0 0,1 1 0 0 0,-7-4 0 0 0,-5-5-1642 0 0,0 0 0 0 0,1-1 0 0 0,0 0 0 0 0,-16-17 0 0 0,15 13 1059 0 0,2 4 395 0 0,-45-46 203 0 0,50 47 1539 0 0,0 1 0 0 0,-8-15 0 0 0,15 23-934 0 0,0-1 0 0 0,0 0 0 0 0,0 0 0 0 0,1 0 0 0 0,-1 0 0 0 0,0 1 0 0 0,1-1-1 0 0,0 0 1 0 0,-1 0 0 0 0,1 0 0 0 0,0 0 0 0 0,0 0 0 0 0,0 0 0 0 0,0 0 0 0 0,0 0 0 0 0,0 0 0 0 0,1-3 0 0 0,1 2-19 0 0,-1 0 0 0 0,0 0 1 0 0,1 0-1 0 0,-1 0 0 0 0,1 0 0 0 0,0 0 0 0 0,0 1 0 0 0,0-1 0 0 0,5-3 0 0 0,3-3 203 0 0,1 1-1 0 0,1 0 1 0 0,-1 1 0 0 0,14-7-1 0 0,-21 12-309 0 0,114-65 2234 0 0,78-38-287 0 0,-176 97-1957 0 0,-15 6-121 0 0,0 1-1 0 0,0-1 1 0 0,-1 0 0 0 0,1 0 0 0 0,-1-1 0 0 0,1 1 0 0 0,-1-1-1 0 0,0 0 1 0 0,0 0 0 0 0,0-1 0 0 0,-1 1 0 0 0,4-5-1 0 0,-6 7-36 0 0,0 0 1 0 0,1 0-1 0 0,-1 0 0 0 0,0 0 0 0 0,0 0 0 0 0,1 0 0 0 0,-1 0 0 0 0,0 0 0 0 0,1 1 1 0 0,-1-1-1 0 0,1 0 0 0 0,-1 1 0 0 0,1-1 0 0 0,-1 1 0 0 0,4-1 0 0 0,24 0 304 0 0,-23 1-224 0 0,-5 0-15 0 0,12 25 807 0 0,-12-18-859 0 0,-1 0 1 0 0,0 0-1 0 0,0 0 1 0 0,0 0-1 0 0,-1 1 0 0 0,0-1 1 0 0,-2 10-1 0 0,-1 7 8 0 0,-1 5-37 0 0,3 1 0 0 0,0 0 0 0 0,4 38 0 0 0,1-44 0 0 0,7 26 0 0 0,-8-40 0 0 0,1-1 0 0 0,0 0 0 0 0,0 0 0 0 0,1 0 0 0 0,9 14 0 0 0,-11-21 0 0 0,-1 0 0 0 0,1 0 0 0 0,-1 0 0 0 0,1 0 0 0 0,0 0 0 0 0,0 0 0 0 0,-1-1 0 0 0,1 1 0 0 0,0-1 0 0 0,1 1 0 0 0,-1-1 0 0 0,0 0 0 0 0,0 0 0 0 0,0 0 0 0 0,1 0 0 0 0,-1 0 0 0 0,1-1 0 0 0,-1 1 0 0 0,3 0 0 0 0,-1-1 0 0 0,0 0 0 0 0,-1 0 0 0 0,1-1 0 0 0,-1 1 0 0 0,1-1 0 0 0,0 0 0 0 0,-1 0 0 0 0,1 0 0 0 0,-1-1 0 0 0,0 1 0 0 0,6-4 0 0 0,0-1 0 0 0,0-1 0 0 0,0 1 0 0 0,-1-1 0 0 0,0-1 0 0 0,-1 1 0 0 0,0-1 0 0 0,0-1 0 0 0,6-9 0 0 0,-6 4 0 0 0,0 0 0 0 0,-1-1 0 0 0,0 0 0 0 0,-1 0 0 0 0,3-20 0 0 0,-3 18 0 0 0,-4 10 0 0 0,1-1 0 0 0,-1 1 0 0 0,0-1 0 0 0,-1 1 0 0 0,0-1 0 0 0,0 1 0 0 0,-2-14 0 0 0,1 18 0 0 0,1-1 0 0 0,-1 0 0 0 0,0 1 0 0 0,-1 0 0 0 0,1-1 0 0 0,0 1 0 0 0,-1 0 0 0 0,0-1 0 0 0,0 1 0 0 0,0 0 0 0 0,0 0 0 0 0,0 1 0 0 0,-1-1 0 0 0,1 0 0 0 0,-1 1 0 0 0,0-1 0 0 0,-5-3 0 0 0,3 3-9 0 0,-1 1 0 0 0,1-1 0 0 0,-1 1 0 0 0,0 0-1 0 0,1 0 1 0 0,-1 1 0 0 0,-9-2 0 0 0,-2 2-102 0 0,-23 0 0 0 0,16 2-13 0 0,24-1-19 0 0,-1 0-1 0 0,1 0 1 0 0,-1 0-1 0 0,1 0 0 0 0,0 0 1 0 0,-1 0-1 0 0,1 0 1 0 0,-1 0-1 0 0,1-1 0 0 0,0 1 1 0 0,-1 0-1 0 0,1 0 1 0 0,-1 0-1 0 0,1 0 1 0 0,0-1-1 0 0,-1 1 0 0 0,1 0 1 0 0,-1 0-1 0 0,1-1 1 0 0,0 1-1 0 0,0 0 0 0 0,-1-1 1 0 0,1 1-1 0 0,0 0 1 0 0,-1-1-1 0 0,1 1 0 0 0,0 0 1 0 0,0-1-1 0 0,0 1 1 0 0,-1 0-1 0 0,1-1 1 0 0,0 1-1 0 0,0-1 0 0 0,0 0 1 0 0,0 0-228 0 0,0-1 1 0 0,0 0-1 0 0,0 0 1 0 0,0 1-1 0 0,0-1 0 0 0,1 0 1 0 0,-1 0-1 0 0,1 1 1 0 0,0-3-1 0 0,2-4-1202 0 0,1 1 0 0 0,8-14 0 0 0,19-18-2839 0 0,-29 37 4415 0 0,-1 0-1 0 0,1-1 1 0 0,0 1 0 0 0,1 0-1 0 0,-1 0 1 0 0,0 0 0 0 0,1 0-1 0 0,-1 0 1 0 0,1 1 0 0 0,-1-1-1 0 0,1 1 1 0 0,0 0 0 0 0,0-1-1 0 0,-1 1 1 0 0,1 0 0 0 0,0 1-1 0 0,0-1 1 0 0,0 1 0 0 0,0-1-1 0 0,0 1 1 0 0,0 0 0 0 0,0 0-1 0 0,0 0 1 0 0,0 0 0 0 0,0 1-1 0 0,6 1 1 0 0,-3 0 155 0 0,-1 0 1 0 0,1 0 0 0 0,-1 1-1 0 0,0-1 1 0 0,0 1-1 0 0,0 1 1 0 0,0-1-1 0 0,0 1 1 0 0,-1 0-1 0 0,1 0 1 0 0,-1 0 0 0 0,0 0-1 0 0,0 1 1 0 0,-1 0-1 0 0,1 0 1 0 0,-1 0-1 0 0,3 6 1 0 0,3 10 848 0 0,0 0 0 0 0,-2 0 1 0 0,6 27-1 0 0,-7-29-411 0 0,31 137 4683 0 0,-37-154-5156 0 0,1 0-1 0 0,0-1 0 0 0,-1 1 0 0 0,1 0 1 0 0,0 0-1 0 0,0-1 0 0 0,0 1 0 0 0,0 0 1 0 0,0-1-1 0 0,0 1 0 0 0,2 1 0 0 0,-2-3-83 0 0,-1 1 0 0 0,1-1 0 0 0,0 0 0 0 0,-1 0 0 0 0,1 0 0 0 0,-1 1 0 0 0,1-1 0 0 0,0 0 0 0 0,-1 0 0 0 0,1 0 0 0 0,-1 0 0 0 0,1 0 0 0 0,0 0 0 0 0,-1 0 0 0 0,1 0 0 0 0,-1 0 0 0 0,1 0 0 0 0,-1-1 0 0 0,1 1 0 0 0,0 0 0 0 0,-1 0 0 0 0,1-1 0 0 0,-1 1 0 0 0,1 0 0 0 0,-1 0-1 0 0,1-1 1 0 0,-1 1 0 0 0,1-1 0 0 0,-1 1 0 0 0,1 0 0 0 0,-1-1 0 0 0,0 1 0 0 0,1-1 0 0 0,-1 1 0 0 0,0-1 0 0 0,1 1 0 0 0,-1-1 0 0 0,0 0 0 0 0,11-15 275 0 0,-2 1 0 0 0,0-2 0 0 0,-1 1 0 0 0,7-23 0 0 0,15-28 45 0 0,-13 35-243 0 0,30-39 0 0 0,-37 56-112 0 0,1 2 1 0 0,1 0 0 0 0,0 0-1 0 0,26-20 1 0 0,-33 29 10 0 0,1 1-1 0 0,0 0 1 0 0,0 0 0 0 0,0 0-1 0 0,0 1 1 0 0,0 0 0 0 0,0 0-1 0 0,1 0 1 0 0,-1 1 0 0 0,1 0-1 0 0,-1 1 1 0 0,1-1 0 0 0,-1 1-1 0 0,1 0 1 0 0,0 1 0 0 0,11 1-1 0 0,-5 0 5 0 0,-7 1-8 0 0,3 5-10 0 0,-2-2-2112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4.3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7687 0 0,'0'0'5288'0'0,"16"2"-2792"0"0,2 3 24 0 0,-1-1-1168 0 0,1 3-232 0 0,-3 0-40 0 0,3 1-16 0 0,0 0-776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8:39.3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1222 68 2591 0 0,'2'-3'187'0'0,"-1"3"-187"0"0,-1-1-1 0 0,0 1 1 0 0,1-1 0 0 0,-1 1-1 0 0,1-1 1 0 0,-1 0-1 0 0,0 1 1 0 0,0-1-1 0 0,1 0 1 0 0,-1 0 0 0 0,0 1-1 0 0,0-1 1 0 0,0 0-1 0 0,0 1 1 0 0,0-1 0 0 0,0 0-1 0 0,0 0 1 0 0,0 1-1 0 0,0-1 1 0 0,0 0 0 0 0,0 0-1 0 0,-1 0 1 0 0,0-1 101 0 0,0 0-1 0 0,-1 0 1 0 0,0 1 0 0 0,1-1 0 0 0,-1 1-1 0 0,0-1 1 0 0,0 1 0 0 0,-3-3-1 0 0,-3 0 789 0 0,-1 0 0 0 0,1 0-1 0 0,-1 1 1 0 0,0 0 0 0 0,0 0-1 0 0,0 1 1 0 0,0 0-1 0 0,-11 0 1 0 0,6-1-5 0 0,0 2-62 0 0,0 0 0 0 0,-20 1 1 0 0,8 1-17 0 0,-3 0-54 0 0,0 2-1 0 0,1 0 1 0 0,-37 10 0 0 0,-81 31 2202 0 0,106-27-2184 0 0,2 1 0 0 0,0 2 0 0 0,-45 31 0 0 0,-6 3-217 0 0,74-45-485 0 0,-147 87 519 0 0,126-72-240 0 0,1 1-1 0 0,-42 40 1 0 0,64-51-85 0 0,1 0 1 0 0,0 1-1 0 0,-11 20 0 0 0,14-21-186 0 0,4-8-66 0 0,1 1 0 0 0,0 0-1 0 0,1 1 1 0 0,-1-1 0 0 0,1 0 0 0 0,1 1-1 0 0,-1 0 1 0 0,1 0 0 0 0,1 0-1 0 0,-1 8 1 0 0,0 2-9 0 0,1-15 1 0 0,1 1 0 0 0,-1 0 1 0 0,1 0-1 0 0,0 0 0 0 0,0 0 0 0 0,0-1 0 0 0,1 1 0 0 0,0 0 1 0 0,1 6-1 0 0,4 7 107 0 0,-5-10-70 0 0,2-1-1 0 0,-1 1 1 0 0,1-1 0 0 0,0 0-1 0 0,5 9 1 0 0,1 2 13 0 0,-7-14-41 0 0,-1 0 1 0 0,1 0-1 0 0,-1 0 1 0 0,1 0-1 0 0,0-1 1 0 0,4 5-1 0 0,13 10 182 0 0,2-1 0 0 0,0 0 0 0 0,0-2 0 0 0,1-1 0 0 0,47 21 0 0 0,127 36 609 0 0,-132-50-619 0 0,-5-3 181 0 0,0-2 0 0 0,0-3 0 0 0,66 5 0 0 0,-46-10-281 0 0,419 25 155 0 0,-419-32-238 0 0,200-7 0 0 0,20-15 0 0 0,-151 12 0 0 0,-85 4 0 0 0,121-29 0 0 0,55-36 0 0 0,-204 59 0 0 0,60-29 0 0 0,-79 32 0 0 0,1-1 0 0 0,-2 0 0 0 0,1-1 0 0 0,-1-1 0 0 0,18-19 0 0 0,27-36 0 0 0,-52 57 0 0 0,0-1 0 0 0,-1 0 0 0 0,0-1 0 0 0,9-21 0 0 0,-14 27 0 0 0,0 0 0 0 0,-1 0 0 0 0,0 0 0 0 0,0 0 0 0 0,0 0 0 0 0,0 0 0 0 0,-1-1 0 0 0,0 1 0 0 0,-1 0 0 0 0,-1-10 0 0 0,-2-3 0 0 0,-1 0 0 0 0,-8-18 0 0 0,4 11 0 0 0,-2-2 0 0 0,-22-42 0 0 0,26 56 0 0 0,-4-5 0 0 0,0 0 0 0 0,-1 1 0 0 0,-1 0 0 0 0,-16-16 0 0 0,20 26 0 0 0,-1-1 0 0 0,1 1 0 0 0,-2 1 0 0 0,1-1 0 0 0,-1 2 0 0 0,0 0 0 0 0,-1 0 0 0 0,-16-6 0 0 0,-13-1 0 0 0,-47-11 0 0 0,11 8 0 0 0,0 4 0 0 0,-1 3 0 0 0,-110 0 0 0 0,89 12 0 0 0,0 4 0 0 0,-123 26 0 0 0,161-21 0 0 0,1 3 0 0 0,0 2 0 0 0,1 4 0 0 0,1 1 0 0 0,1 4 0 0 0,2 1 0 0 0,0 4 0 0 0,2 1 0 0 0,-51 41 0 0 0,14 2-658 0 0,34-23-7712 0 0,20-14-1826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8:40.4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1169 393 4111 0 0,'-62'-8'453'0'0,"41"4"91"0"0,-1 2 0 0 0,-25-1-1 0 0,-26 9 2228 0 0,1 2 1 0 0,-118 30-1 0 0,141-26-1404 0 0,-87 35 0 0 0,106-34-764 0 0,0 2 0 0 0,1 1 0 0 0,-50 36 0 0 0,-65 66 1420 0 0,121-97-1547 0 0,0 2 1 0 0,2 1-1 0 0,-34 47 0 0 0,43-49-94 0 0,1 0 0 0 0,0 1 0 0 0,-7 24 0 0 0,15-39-287 0 0,1 1 0 0 0,0 0 1 0 0,1 0-1 0 0,0 0 0 0 0,0 0 0 0 0,1 0 0 0 0,0 1 0 0 0,0-1 1 0 0,1 0-1 0 0,0 0 0 0 0,1 0 0 0 0,0 0 0 0 0,0-1 0 0 0,1 1 0 0 0,0 0 1 0 0,1-1-1 0 0,0 0 0 0 0,9 14 0 0 0,-3-9 74 0 0,0-1 0 0 0,0 0 0 0 0,2-1 1 0 0,23 19-1 0 0,58 32 513 0 0,-72-49-545 0 0,26 15 81 0 0,2-1 0 0 0,1-3 0 0 0,0-2 0 0 0,2-3 0 0 0,55 14 0 0 0,-38-16 84 0 0,1-4 0 0 0,1-3 0 0 0,104 2 0 0 0,-2-10 283 0 0,255-29 0 0 0,-87-28-222 0 0,-7-31-229 0 0,-118 9-134 0 0,-164 55 0 0 0,-1-2 0 0 0,51-33 0 0 0,11-10 0 0 0,74-51 0 0 0,-172 107 0 0 0,0-1 0 0 0,0-1 0 0 0,-1-1 0 0 0,17-21 0 0 0,-25 28 0 0 0,-1-1 0 0 0,0 1 0 0 0,0-1 0 0 0,-1 0 0 0 0,0 0 0 0 0,0 0 0 0 0,-1-1 0 0 0,0 0 0 0 0,-1 1 0 0 0,0-1 0 0 0,2-15 0 0 0,-3 8 0 0 0,-2-33 0 0 0,0 42 0 0 0,0 0 0 0 0,-1 0 0 0 0,1-1 0 0 0,-2 1 0 0 0,1 1 0 0 0,-6-13 0 0 0,-1 3 0 0 0,-1 0 0 0 0,0 1 0 0 0,-1 1 0 0 0,0 0 0 0 0,-1 1 0 0 0,-25-23 0 0 0,9 14 0 0 0,-1 1 0 0 0,-47-25 0 0 0,0 3 0 0 0,-136-54 0 0 0,-185-35 0 0 0,-9 35 0 0 0,197 74 15 0 0,1 15-159 0 0,111 6-223 0 0,17 0-25 0 0,-47-2-2136 0 0,43-2-4346 0 0,-5-5-2796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18:47.4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24575,'0'0'0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5:20.8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963 1 2359 0 0,'-1'3'174'0'0,"-12"36"536"0"0,-1 0 1 0 0,-24 47 0 0 0,-64 82 1754 0 0,41-75-1030 0 0,-94 167 2579 0 0,120-205-2741 0 0,-55 68 1 0 0,-51 42 939 0 0,67-81-1402 0 0,-10 30-136 0 0,59-77-220 0 0,-43 50 0 0 0,64-82-395 0 0,-5 4 107 0 0,0 1 0 0 0,1 1 0 0 0,0-1 0 0 0,0 1 0 0 0,-7 14 0 0 0,15-23-22 0 0,0-2-133 0 0,0 1-1 0 0,0-1 1 0 0,1 0-1 0 0,-1 1 1 0 0,0-1 0 0 0,1 0-1 0 0,-1 1 1 0 0,1-1 0 0 0,-1 0-1 0 0,0 1 1 0 0,1-1 0 0 0,-1 0-1 0 0,1 0 1 0 0,-1 0 0 0 0,1 1-1 0 0,-1-1 1 0 0,1 0 0 0 0,-1 0-1 0 0,1 0 1 0 0,-1 0 0 0 0,1 0-1 0 0,-1 0 1 0 0,1 0 0 0 0,13 1 79 0 0,0-3-15 0 0,-1 0 1 0 0,1-1-1 0 0,-1 0 1 0 0,14-5-1 0 0,11-4 91 0 0,17-2 237 0 0,162-34 1168 0 0,-65 19-551 0 0,35-4 95 0 0,-86 17-260 0 0,153-46 0 0 0,-214 50-953 0 0,0-3 0 0 0,-1-1 0 0 0,62-35 0 0 0,-68 34-1324 0 0,-8 4-5887 0 0,-11 5-695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5:21.4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530 376 4519 0 0,'18'-30'246'0'0,"-1"0"0"0"0,20-51 0 0 0,10-19 946 0 0,-26 56 50 0 0,-19 40-1123 0 0,-1 0 0 0 0,0-1 1 0 0,0 1-1 0 0,0-1 0 0 0,0 1 1 0 0,-1 0-1 0 0,0-1 0 0 0,0-5 1 0 0,0 9-99 0 0,0 0 0 0 0,-1 1 0 0 0,1-1 0 0 0,0 0 0 0 0,0 1 0 0 0,-1-1 0 0 0,1 0 0 0 0,0 1 1 0 0,-1-1-1 0 0,1 0 0 0 0,-1 1 0 0 0,1-1 0 0 0,-1 1 0 0 0,1-1 0 0 0,-1 0 0 0 0,1 1 0 0 0,-1-1 0 0 0,0 1 0 0 0,0-1 1 0 0,-2-1 57 0 0,-1-1 62 0 0,-1-1-1 0 0,1 1 1 0 0,-1 0-1 0 0,0 1 1 0 0,0-1-1 0 0,-1 1 1 0 0,1 0-1 0 0,0 0 1 0 0,-1 0-1 0 0,1 1 1 0 0,-1 0-1 0 0,0 0 1 0 0,1 0 0 0 0,-7 1-1 0 0,-4 0 235 0 0,0 0 1 0 0,0 1-1 0 0,-28 6 0 0 0,28-3-337 0 0,-1 1 0 0 0,1 1 0 0 0,0 0-1 0 0,0 1 1 0 0,0 0 0 0 0,-27 20 0 0 0,11-4 117 0 0,-56 53 1 0 0,68-54 73 0 0,-32 43 0 0 0,11-13 449 0 0,22-30 71 0 0,1 1 0 0 0,2 1-1 0 0,-21 38 1 0 0,32-51-452 0 0,1 0-1 0 0,0 0 1 0 0,1 1-1 0 0,0-1 1 0 0,1 1 0 0 0,0 0-1 0 0,1 0 1 0 0,0 0-1 0 0,1 0 1 0 0,1 14 0 0 0,0-22-245 0 0,-1 0 0 0 0,1 0 0 0 0,0 0 0 0 0,1 0 0 0 0,-1 0 0 0 0,1 0 0 0 0,-1-1 0 0 0,1 1 0 0 0,0-1 0 0 0,1 1-1 0 0,-1-1 1 0 0,5 5 1 0 0,-6-7-19 0 0,1 1 1 0 0,-1-1 0 0 0,1 0-1 0 0,-1 0 1 0 0,1 0 0 0 0,0 0 0 0 0,-1-1-1 0 0,1 1 1 0 0,0 0 0 0 0,2 0-1 0 0,3 1 39 0 0,0 0 6 0 0,0 0-1 0 0,1 0 1 0 0,-1-1-1 0 0,0 0 1 0 0,1-1-1 0 0,-1 0 1 0 0,1 0-1 0 0,-1 0 1 0 0,0-1 0 0 0,1 0-1 0 0,-1 0 1 0 0,0-1-1 0 0,0 0 1 0 0,0 0-1 0 0,8-4 1 0 0,11-6 156 0 0,-1 0 0 0 0,36-25 0 0 0,-58 35-229 0 0,36-25 234 0 0,61-57-1 0 0,-62 50-182 0 0,-12 9-79 0 0,27-33 1 0 0,-12 13-17 0 0,-40 43 35 0 0,1 0 1 0 0,0 0 0 0 0,-1 0-1 0 0,1 0 1 0 0,-1 0-1 0 0,0-1 1 0 0,1-2-1 0 0,-2 5 8 0 0,0 0 0 0 0,0 0 0 0 0,0 0-1 0 0,0 0 1 0 0,0 0 0 0 0,0 0 0 0 0,0 0-1 0 0,0 0 1 0 0,0 0 0 0 0,0 0 0 0 0,0 0-1 0 0,0 0 1 0 0,0 0 0 0 0,0 0 0 0 0,0 0-1 0 0,0 0 1 0 0,0 0 0 0 0,0 0 0 0 0,0 0-1 0 0,0 0 1 0 0,0 0 0 0 0,0 0 0 0 0,0 0-1 0 0,0 0 1 0 0,0 0 0 0 0,0 0 0 0 0,0 0-1 0 0,-1 0 1 0 0,1 0 0 0 0,0 0 0 0 0,0 0-1 0 0,0 0 1 0 0,0 0 0 0 0,0 0 0 0 0,0 0-1 0 0,0 0 1 0 0,0 0 0 0 0,-6 11 178 0 0,-54 90 1481 0 0,20-36-592 0 0,35-55-868 0 0,-1 0 0 0 0,1 1 0 0 0,1 0 0 0 0,0 0 1 0 0,0 0-1 0 0,-2 18 0 0 0,5-28-41 0 0,3 1-10 0 0,0-1-133 0 0,-1 1-1 0 0,1-1 1 0 0,0 0-1 0 0,0 0 1 0 0,0 0-1 0 0,1 0 1 0 0,-1 0-1 0 0,0 0 1 0 0,0-1-1 0 0,0 1 1 0 0,1-1-1 0 0,-1 1 1 0 0,0-1-1 0 0,0 0 1 0 0,1 0-1 0 0,-1 0 1 0 0,0 0-1 0 0,1 0 1 0 0,-1-1-1 0 0,0 1 1 0 0,3-1-1 0 0,7-2-16 0 0,-1 0 0 0 0,1-1 0 0 0,10-5 0 0 0,95-37-411 0 0,-67 27-1944 0 0,-1 0-4854 0 0,-16 5-1277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5:22.0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526 0 6335 0 0,'0'0'704'0'0,"1"2"-425"0"0,3 3-102 0 0,-1 0 0 0 0,0 1 0 0 0,-1-1-1 0 0,1 1 1 0 0,-1 0 0 0 0,0 0 0 0 0,-1 0 0 0 0,1 0 0 0 0,-1 0 0 0 0,0 8-1 0 0,1 12 899 0 0,-3 30-1 0 0,0-15-187 0 0,0 16 1056 0 0,-16 109-1 0 0,-26 54 377 0 0,-39 78 838 0 0,-16-5-1 0 0,40-120-1502 0 0,20-76-1243 0 0,-6 20-8 0 0,44-117-395 0 0,0 0 0 0 0,0 1 0 0 0,0-1-1 0 0,0 0 1 0 0,0 0 0 0 0,0 0 0 0 0,0 0-1 0 0,0 0 1 0 0,0 0 0 0 0,0 0 0 0 0,0 0 0 0 0,-1 1-1 0 0,1-1 1 0 0,0 0 0 0 0,0 0 0 0 0,0 0-1 0 0,0 0 1 0 0,0 0 0 0 0,0 0 0 0 0,0 0-1 0 0,0 1 1 0 0,0-1 0 0 0,0 0 0 0 0,0 0-1 0 0,0 0 1 0 0,1 0 0 0 0,-1 0 0 0 0,0 0-1 0 0,0 0 1 0 0,0 0 0 0 0,0 1 0 0 0,0-1-1 0 0,0 0 1 0 0,0 0 0 0 0,0 0 0 0 0,0 0-1 0 0,0 0 1 0 0,0 0 0 0 0,0 0 0 0 0,0 0-1 0 0,1 0 1 0 0,-1 0 0 0 0,0 1 0 0 0,0-1 0 0 0,0 0-1 0 0,0 0 1 0 0,0 0 0 0 0,0 0 0 0 0,0 0-1 0 0,0 0 1 0 0,1 0 0 0 0,-1 0 0 0 0,8-4 60 0 0,8-10-266 0 0,-16 14 198 0 0,11-11-269 0 0,0-1-1 0 0,15-24 1 0 0,-8 12 189 0 0,121-144 93 0 0,-110 137 21 0 0,1 1 0 0 0,2 2-1 0 0,39-28 1 0 0,-61 49-45 0 0,1 1 0 0 0,0 0 0 0 0,0 0 0 0 0,1 1 1 0 0,0 0-1 0 0,-1 1 0 0 0,1 0 0 0 0,1 1 0 0 0,17-2 1 0 0,-23 4 6 0 0,-1 1 1 0 0,0 0-1 0 0,1 0 1 0 0,-1 0-1 0 0,0 1 1 0 0,0 0-1 0 0,0 1 1 0 0,0-1-1 0 0,0 1 1 0 0,0 0-1 0 0,0 0 1 0 0,0 1-1 0 0,-1 0 1 0 0,1 0-1 0 0,-1 0 1 0 0,0 1-1 0 0,1-1 1 0 0,-2 1-1 0 0,1 0 1 0 0,7 9-1 0 0,10 16 124 0 0,-1 1-1 0 0,21 40 1 0 0,-14-21 236 0 0,-23-42-284 0 0,-1 0-1 0 0,0 1 1 0 0,-1-1 0 0 0,0 1 0 0 0,0 0-1 0 0,-1 0 1 0 0,3 16 0 0 0,-5-20-44 0 0,1 0-1 0 0,-1 1 1 0 0,0-1 0 0 0,-1 0 0 0 0,1 1 0 0 0,-1-1 0 0 0,0 0 0 0 0,0 1 0 0 0,0-1 0 0 0,0 0 0 0 0,-1 0 0 0 0,0 0-1 0 0,0 0 1 0 0,0 0 0 0 0,0 0 0 0 0,-5 6 0 0 0,-10 7 223 0 0,0-1 0 0 0,-1-1 0 0 0,-1 0 0 0 0,0-1 0 0 0,-22 11 0 0 0,12-6 131 0 0,-43 25 235 0 0,-2-2 0 0 0,-2-4 0 0 0,-134 48 0 0 0,179-75-614 0 0,-61 11-1 0 0,82-20-2 0 0,0-1 0 0 0,-1 0 0 0 0,1 0 0 0 0,0-1 0 0 0,0-1-1 0 0,-1 0 1 0 0,1 0 0 0 0,0-1 0 0 0,0 0 0 0 0,-13-5 0 0 0,17 4-151 0 0,0 0 0 0 0,1 0 0 0 0,-1-1 0 0 0,1 0 0 0 0,0 0 0 0 0,0 0 0 0 0,0-1 0 0 0,1 1-1 0 0,0-1 1 0 0,0 0 0 0 0,0-1 0 0 0,0 1 0 0 0,1-1 0 0 0,0 1 0 0 0,0-1 0 0 0,-4-12 0 0 0,1 1-1054 0 0,1 0-1 0 0,1 0 1 0 0,1-1 0 0 0,0 1-1 0 0,0-20 1 0 0,3 10-8667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36.9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1068 68 4031 0 0,'-4'-6'276'0'0,"0"1"-1"0"0,0 0 1 0 0,-1 0-1 0 0,0 0 1 0 0,0 1-1 0 0,0 0 0 0 0,-1-1 1 0 0,1 2-1 0 0,-1-1 1 0 0,0 1-1 0 0,0 0 1 0 0,0 0-1 0 0,0 0 0 0 0,-1 1 1 0 0,1 0-1 0 0,-1 0 1 0 0,1 1-1 0 0,-1 0 0 0 0,0 0 1 0 0,1 1-1 0 0,-1-1 1 0 0,0 1-1 0 0,0 1 1 0 0,1-1-1 0 0,-1 1 0 0 0,0 1 1 0 0,-6 1-1 0 0,-52 17 1453 0 0,38-11-588 0 0,-48 10 0 0 0,31-11-71 0 0,2 1 0 0 0,-65 23 0 0 0,84-23-845 0 0,0 2-1 0 0,1 1 1 0 0,1 0 0 0 0,0 2 0 0 0,1 0 0 0 0,0 1 0 0 0,2 1-1 0 0,-1 1 1 0 0,2 1 0 0 0,0 1 0 0 0,2 0 0 0 0,0 1-1 0 0,-15 24 1 0 0,-16 31-12 0 0,-46 78 15 0 0,71-112 84 0 0,-32 82 1 0 0,43-93 18 0 0,1 1 0 0 0,2-1 1 0 0,-7 64-1 0 0,13-74-141 0 0,1 0 0 0 0,0 0-1 0 0,2 0 1 0 0,0 0-1 0 0,1 0 1 0 0,1-1-1 0 0,11 31 1 0 0,-2-15 105 0 0,1-2 0 0 0,2 1 0 0 0,2-2 0 0 0,1 0 1 0 0,36 46-1 0 0,-37-57-215 0 0,0 0 0 0 0,2-2 0 0 0,0 0 0 0 0,1-1 1 0 0,1-1-1 0 0,0-1 0 0 0,2-1 0 0 0,29 14 0 0 0,21 5 222 0 0,113 37-1 0 0,-140-58-143 0 0,1-1-1 0 0,0-3 1 0 0,87 7-1 0 0,-56-14 32 0 0,126-11 0 0 0,-151 2-82 0 0,0-2 0 0 0,-1-2 0 0 0,63-23 0 0 0,-68 17 8 0 0,-1-3 0 0 0,-1-1 0 0 0,66-41 0 0 0,-89 47-69 0 0,-1-1 0 0 0,0-1 0 0 0,-1-1 0 0 0,-1-1 1 0 0,-1 0-1 0 0,-1-2 0 0 0,0 0 0 0 0,17-28 1 0 0,-26 33 7 0 0,-1 0 1 0 0,-1 0 0 0 0,10-29 0 0 0,8-54 289 0 0,-9 31-84 0 0,-8 33-158 0 0,-2-1-1 0 0,2-43 1 0 0,1-4-19 0 0,-7 49-45 0 0,-1 0 0 0 0,-4-51 0 0 0,-1 24 11 0 0,0 17-34 0 0,-2-1 0 0 0,-2 1 1 0 0,-17-56-1 0 0,22 90-14 0 0,-3-14 0 0 0,-2 0 0 0 0,0 1 0 0 0,-20-36 0 0 0,22 47 0 0 0,-2 0 0 0 0,1 1 0 0 0,-2 0 0 0 0,1 0 0 0 0,-2 0 0 0 0,1 2 0 0 0,-2-1 0 0 0,-12-9 0 0 0,4 6 0 0 0,-1 1 0 0 0,1 1 0 0 0,-2 1 0 0 0,0 1 0 0 0,0 1 0 0 0,0 1 0 0 0,-1 1 0 0 0,0 0 0 0 0,0 2 0 0 0,-1 0 0 0 0,-38 0 0 0 0,22 4 0 0 0,-1 2 0 0 0,1 2 0 0 0,1 1 0 0 0,-1 2 0 0 0,-73 24 0 0 0,58-14-365 0 0,-1 0-2681 0 0,1 2 0 0 0,-55 29 0 0 0,66-24-6947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5.1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86 6991 0 0,'0'0'542'0'0,"12"0"1530"0"0,64-5 3848 0 0,-52 2-4794 0 0,-1-1 0 0 0,46-15 0 0 0,-26 6 194 0 0,71-14 0 0 0,-80 23-602 0 0,45-1-1 0 0,-8 2-176 0 0,-31 1-192 0 0,0 2 1 0 0,0 1-1 0 0,-1 3 0 0 0,1 1 1 0 0,-1 2-1 0 0,0 1 0 0 0,0 2 1 0 0,38 16-1 0 0,90 42 67 0 0,-136-55-341 0 0,0-1-1 0 0,49 12 1 0 0,92 13 197 0 0,-123-29-152 0 0,75 3 0 0 0,41-19-41 0 0,-120 4-28 0 0,1 1 0 0 0,88 7 0 0 0,-89-1 426 0 0,0-2 0 0 0,76-9 0 0 0,-118 8-468 0 0,282-34 1327 0 0,-266 33-1287 0 0,0 1 1 0 0,0 0-1 0 0,29 5 0 0 0,54 17 81 0 0,-34-7 246 0 0,7-1-52 0 0,-45-12-219 0 0,0 0 1 0 0,1-2 0 0 0,-1-1 0 0 0,39-7 0 0 0,-31 3-74 0 0,0 2 1 0 0,42 2-1 0 0,-41 4 41 0 0,-1-2 0 0 0,1-2-1 0 0,71-10 1 0 0,224-66-73 0 0,-314 71 0 0 0,0 1 0 0 0,1 2 0 0 0,-1 0 0 0 0,36 0 0 0 0,36 4 0 0 0,92-2 0 0 0,-124-3 0 0 0,0 4 0 0 0,67 7 0 0 0,79 12 0 0 0,-198-18 0 0 0,16-1 0 0 0,2-1 0 0 0,-10 0-764 0 0,1 0 1 0 0,20-5-1 0 0,-28 4-242 0 0,-1-1 0 0 0,1 1 1 0 0,-1-1-1 0 0,0-1 0 0 0,0 0 0 0 0,8-5 0 0 0,-1 0-9062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6.2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15 366 10799 0 0,'-2'0'172'0'0,"1"0"-99"0"0,1 0 0 0 0,-1 0 0 0 0,0 0 0 0 0,0 0 0 0 0,0 1 0 0 0,0-1 0 0 0,0 0 0 0 0,0 0-1 0 0,0 1 1 0 0,0-1 0 0 0,0 1 0 0 0,-1 0 0 0 0,4 1 440 0 0,3-3-37 0 0,4-4 494 0 0,10-11 623 0 0,0-1-1 0 0,-1 0 1 0 0,25-32 0 0 0,39-64 1010 0 0,-40 43-1709 0 0,4-7-33 0 0,-41 70-861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6.6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0 113 6991 0 0,'15'-11'810'0'0,"1"1"-1"0"0,-1 1 0 0 0,2 0 0 0 0,17-6 1 0 0,71-22 5872 0 0,-96 34-6235 0 0,2-1 683 0 0,0 0 0 0 0,0 1 0 0 0,1 1 0 0 0,-1 0 0 0 0,1 0 0 0 0,20 1-1 0 0,-30 1-219 0 0,-1 0-815 0 0,-1 0 0 0 0,1 0 0 0 0,-1 0 1 0 0,1 0-1 0 0,-1 1 0 0 0,1-1 0 0 0,-1 0 1 0 0,1 0-1 0 0,-1 1 0 0 0,1-1 0 0 0,-1 0 1 0 0,0 1-1 0 0,1-1 0 0 0,-1 0 0 0 0,1 1 1 0 0,-1-1-1 0 0,0 0 0 0 0,1 1 0 0 0,-1-1 1 0 0,0 1-1 0 0,0-1 0 0 0,1 1 0 0 0,-1-1 0 0 0,0 1 1 0 0,0 0-1 0 0,5 12 1201 0 0,-4-6-1103 0 0,0-1 1 0 0,-1 1-1 0 0,0-1 0 0 0,-1 1 1 0 0,1-1-1 0 0,-1 0 1 0 0,-2 9-1 0 0,-16 45-237 0 0,7-27-374 0 0,3-1-3057 0 0,5-15-2138 0 0,-3 6-4175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58.6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1 582 6191 0 0,'1'0'472'0'0,"20"-11"3718"0"0,36-24 0 0 0,-43 26-3307 0 0,31-23 3141 0 0,61-55 0 0 0,33-46-1113 0 0,73-62-1021 0 0,-178 170-1729 0 0,18-16-799 0 0,-45 34-40 0 0,-4 0-23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59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48 7599 0 0,'0'0'583'0'0,"12"4"-494"0"0,9-5 1736 0 0,0-2 0 0 0,23-4-1 0 0,3-1 217 0 0,86-5 3155 0 0,200 8 0 0 0,-288 5-4074 0 0,0-2-1 0 0,53-8 1 0 0,-97 9-1059 0 0,1 1 1 0 0,0 0-1 0 0,0-1 0 0 0,-1 1 1 0 0,1 0-1 0 0,0 0 0 0 0,0 0 0 0 0,0 0 1 0 0,0 0-1 0 0,-1 1 0 0 0,1-1 1 0 0,0 0-1 0 0,0 1 0 0 0,-1 0 0 0 0,1-1 1 0 0,0 1-1 0 0,-1 0 0 0 0,1 0 1 0 0,0 0-1 0 0,-1 0 0 0 0,1 0 0 0 0,-1 0 1 0 0,0 0-1 0 0,1 0 0 0 0,-1 1 1 0 0,0-1-1 0 0,0 1 0 0 0,0-1 0 0 0,0 1 1 0 0,0-1-1 0 0,0 1 0 0 0,0-1 1 0 0,0 1-1 0 0,-1 0 0 0 0,1 0 1 0 0,-1-1-1 0 0,1 1 0 0 0,-1 0 0 0 0,0 0 1 0 0,1-1-1 0 0,-1 1 0 0 0,0 0 1 0 0,0 0-1 0 0,0 0 0 0 0,-1 0 0 0 0,1-1 1 0 0,0 1-1 0 0,-2 2 0 0 0,-4 18-44 0 0,-1-1-1 0 0,-1 0 0 0 0,-1-1 0 0 0,-1 0 1 0 0,-13 19-1 0 0,1 0-5 0 0,-18 40-13 0 0,19-40 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7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1 4895 0 0,'-22'23'1139'0'0,"15"-16"182"0"0,1 0 0 0 0,-1 0 0 0 0,1 1 0 0 0,1-1-1 0 0,-9 16 1 0 0,8-10 4 0 0,0 1-1 0 0,1-1 0 0 0,1 1 1 0 0,-4 24-1 0 0,7-33-1135 0 0,0 0 0 0 0,0 1 0 0 0,1-1 0 0 0,0 0 0 0 0,0 1 0 0 0,0-1 0 0 0,1 0 0 0 0,0 1 0 0 0,0-1 0 0 0,0 0 0 0 0,1 0 0 0 0,-1 0 0 0 0,1 0 0 0 0,1 0 0 0 0,4 8-1 0 0,-5-10-225 0 0,0-1 0 0 0,1 1 0 0 0,-1-1 0 0 0,1 0 0 0 0,-1 0-1 0 0,1 0 1 0 0,0-1 0 0 0,0 1 0 0 0,0-1 0 0 0,0 1 0 0 0,0-1-1 0 0,0 0 1 0 0,0 0 0 0 0,0 0 0 0 0,1-1 0 0 0,-1 1-1 0 0,0-1 1 0 0,1 0 0 0 0,4 0 0 0 0,0 0-705 0 0,-1 0-1 0 0,0-1 1 0 0,9-2-1 0 0,17-9-6259 0 0,-19 4 1408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7.3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0 2383 0 0,'0'0'396'0'0,"-8"4"2240"0"0,4-1-1728 0 0,0 0-1 0 0,-1-1 0 0 0,1 1 0 0 0,0 1 1 0 0,0-1-1 0 0,-5 7 0 0 0,1-3 642 0 0,5-3-1021 0 0,-1 0-1 0 0,0 0 1 0 0,1 0-1 0 0,-1 1 1 0 0,1-1-1 0 0,0 1 1 0 0,1 0-1 0 0,-1 0 1 0 0,1 0-1 0 0,-3 8 1 0 0,4-8-241 0 0,0 0 0 0 0,0 1 0 0 0,0-1 1 0 0,1 0-1 0 0,0 0 0 0 0,0 0 0 0 0,0 0 0 0 0,0 0 1 0 0,1 1-1 0 0,0-1 0 0 0,0 0 0 0 0,1 0 1 0 0,-1 0-1 0 0,5 8 0 0 0,-4-9-191 0 0,0-1 0 0 0,0 1-1 0 0,0-1 1 0 0,0 0 0 0 0,1 0 0 0 0,0 0 0 0 0,0 0 0 0 0,-1-1 0 0 0,1 1 0 0 0,1-1-1 0 0,-1 1 1 0 0,0-1 0 0 0,1 0 0 0 0,-1 0 0 0 0,1-1 0 0 0,-1 1 0 0 0,1-1-1 0 0,0 0 1 0 0,7 2 0 0 0,-4-3-33 0 0,-1 1 0 0 0,1-1 0 0 0,-1 0 0 0 0,1-1 1 0 0,-1 0-1 0 0,0 0 0 0 0,1 0 0 0 0,-1-1 0 0 0,0 0 0 0 0,1 0 0 0 0,-1 0 0 0 0,-1-1 0 0 0,1 0 0 0 0,8-6 0 0 0,-11 8-44 0 0,0-1-1 0 0,-1 0 0 0 0,1 0 1 0 0,-1 0-1 0 0,1 0 0 0 0,-1 0 1 0 0,0-1-1 0 0,0 1 0 0 0,0-1 0 0 0,0 0 1 0 0,-1 1-1 0 0,1-1 0 0 0,-1 0 1 0 0,1 0-1 0 0,-1 0 0 0 0,0 0 1 0 0,0 0-1 0 0,0 0 0 0 0,-1 0 0 0 0,1 0 1 0 0,-1 0-1 0 0,0-1 0 0 0,1 1 1 0 0,-1 0-1 0 0,-1 0 0 0 0,1 0 1 0 0,0 0-1 0 0,-1-1 0 0 0,0 1 0 0 0,0 0 1 0 0,-1-4-1 0 0,1 5-33 0 0,-1-1 0 0 0,1 1 1 0 0,-1 0-1 0 0,0-1 0 0 0,1 1 0 0 0,-1 0 0 0 0,0 0 0 0 0,0 0 1 0 0,0 0-1 0 0,0 1 0 0 0,-1-1 0 0 0,1 1 0 0 0,0-1 0 0 0,-1 1 0 0 0,1 0 1 0 0,-1-1-1 0 0,0 1 0 0 0,1 1 0 0 0,-1-1 0 0 0,0 0 0 0 0,-4 0 1 0 0,-27-2-2735 0 0,1 5-6522 0 0,26-1 2965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8.0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1 4319 0 0,'-1'16'948'0'0,"0"0"1"0"0,-1 0-1 0 0,-7 29 0 0 0,-20 45 5032 0 0,3-14-1073 0 0,26-76-4837 0 0,0 0 0 0 0,0 1-1 0 0,0-1 1 0 0,-1 0 0 0 0,1 1 0 0 0,0-1-1 0 0,0 0 1 0 0,0 1 0 0 0,0-1-1 0 0,0 0 1 0 0,0 1 0 0 0,0-1 0 0 0,0 1-1 0 0,0-1 1 0 0,0 0 0 0 0,0 1 0 0 0,0-1-1 0 0,0 0 1 0 0,0 1 0 0 0,0-1 0 0 0,0 1-1 0 0,0-1 1 0 0,0 0 0 0 0,0 1-1 0 0,1-1 1 0 0,-1 0 0 0 0,0 1 0 0 0,0-1-1 0 0,0 0 1 0 0,1 1 0 0 0,-1-1 0 0 0,0 0-1 0 0,0 0 1 0 0,1 1 0 0 0,0-1-26 0 0,0 0 0 0 0,0 0 0 0 0,0 0-1 0 0,0 0 1 0 0,0-1 0 0 0,0 1 0 0 0,0 0 0 0 0,0 0 0 0 0,-1-1 0 0 0,1 1 0 0 0,0-1 0 0 0,0 1 0 0 0,1-1 0 0 0,34-25-431 0 0,-31 21 633 0 0,17-15-258 0 0,0-1 0 0 0,-2 0 0 0 0,35-50 0 0 0,2-1-15 0 0,-37 48 45 0 0,-20 24 3 0 0,0 0 1 0 0,0 0 0 0 0,0 0-1 0 0,0 0 1 0 0,0 0 0 0 0,0 0-1 0 0,0 0 1 0 0,0 0 0 0 0,0 0-1 0 0,0 0 1 0 0,0 0 0 0 0,0 0-1 0 0,0 0 1 0 0,0 0 0 0 0,1 0-1 0 0,-1 0 1 0 0,0 0 0 0 0,0 0-1 0 0,0 0 1 0 0,0 0 0 0 0,0 0-1 0 0,0 0 1 0 0,0 0 0 0 0,0 0-1 0 0,0 0 1 0 0,0 0 0 0 0,0 0-1 0 0,0 0 1 0 0,1 0 0 0 0,-1 0-1 0 0,0 0 1 0 0,0 0 0 0 0,0 0-1 0 0,0 0 1 0 0,0 0 0 0 0,0 0-1 0 0,0 0 1 0 0,0 0 0 0 0,0 0-1 0 0,0 0 1 0 0,0 0 0 0 0,0 0-1 0 0,0 1 1 0 0,0-1 0 0 0,0 0-1 0 0,0 0 1 0 0,0 0 0 0 0,0 0-1 0 0,0 0 1 0 0,1 0 0 0 0,-1 0 0 0 0,0 0-1 0 0,0 0 1 0 0,0 0 0 0 0,0 0-1 0 0,0 0 1 0 0,0 0 0 0 0,0 1-1 0 0,1 8 589 0 0,1 13 62 0 0,-2-18-249 0 0,1 13 367 0 0,0 4 340 0 0,5 22 0 0 0,-5-37-1092 0 0,0-1 0 0 0,0 1 0 0 0,1-1 0 0 0,0 0-1 0 0,0 0 1 0 0,0 0 0 0 0,1 0 0 0 0,0 0 0 0 0,3 5-1 0 0,-5-9-421 0 0,29 8-2834 0 0,-12-11-588 0 0,-6-2-2081 0 0,-1-1-607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8.4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27 9759 0 0,'2'32'869'0'0,"-3"-19"328"0"0,2 0 1 0 0,0-1-1 0 0,0 1 1 0 0,1 0-1 0 0,1-1 0 0 0,0 1 1 0 0,7 18-1 0 0,-9-30-1071 0 0,-1 1 1 0 0,1-1-1 0 0,0 0 0 0 0,-1 1 0 0 0,1-1 1 0 0,0 0-1 0 0,0 0 0 0 0,0 1 1 0 0,0-1-1 0 0,0 0 0 0 0,0 0 0 0 0,0 0 1 0 0,0 0-1 0 0,0 0 0 0 0,1-1 0 0 0,-1 1 1 0 0,0 0-1 0 0,0 0 0 0 0,1-1 0 0 0,-1 1 1 0 0,1-1-1 0 0,-1 1 0 0 0,0-1 0 0 0,1 0 1 0 0,-1 0-1 0 0,1 1 0 0 0,-1-1 0 0 0,1 0 1 0 0,-1 0-1 0 0,1 0 0 0 0,-1-1 1 0 0,1 1-1 0 0,-1 0 0 0 0,1 0 0 0 0,-1-1 1 0 0,0 1-1 0 0,1-1 0 0 0,-1 1 0 0 0,0-1 1 0 0,3-1-1 0 0,1-1-11 0 0,0-1 0 0 0,-1 1 0 0 0,0-1 0 0 0,1 0 0 0 0,-1 0 0 0 0,-1 0 0 0 0,1 0 0 0 0,-1-1 0 0 0,5-7 0 0 0,6-13-195 0 0,13-32 1 0 0,-22 45-1104 0 0,-1 0 1 0 0,4-23-1 0 0,-6 27 139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8.8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1 137 4287 0 0,'1'1'332'0'0,"16"21"2848"0"0,-12-19-2292 0 0,-1 0 0 0 0,0 0 0 0 0,1 0-1 0 0,0 0 1 0 0,0-1 0 0 0,8 3 0 0 0,-10-5-646 0 0,0 1 0 0 0,-1-1 0 0 0,1 1 0 0 0,0-1 0 0 0,0 0 0 0 0,0 0 0 0 0,0 0 0 0 0,-1 0 1 0 0,1-1-1 0 0,0 1 0 0 0,0-1 0 0 0,-1 0 0 0 0,1 0 0 0 0,0 0 0 0 0,3-1 0 0 0,3-3-12 0 0,-1 0-1 0 0,1 0 1 0 0,-1-1-1 0 0,0 0 1 0 0,0-1-1 0 0,-1 0 0 0 0,9-9 1 0 0,-12 11-174 0 0,0 0-1 0 0,-1 0 1 0 0,1 0 0 0 0,-1-1 0 0 0,0 1-1 0 0,0-1 1 0 0,-1 0 0 0 0,0 0-1 0 0,0 0 1 0 0,0 0 0 0 0,-1 0-1 0 0,2-10 1 0 0,-3 14-42 0 0,0 0 1 0 0,0 0-1 0 0,-1 0 0 0 0,1 0 0 0 0,-1 0 1 0 0,1 0-1 0 0,-1 0 0 0 0,1 0 0 0 0,-1 1 0 0 0,0-1 1 0 0,0 0-1 0 0,0 0 0 0 0,0 1 0 0 0,0-1 1 0 0,0 0-1 0 0,-1 1 0 0 0,-1-2 0 0 0,3 2 82 0 0,-3 1 39 0 0,-2-1 22 0 0,0 1-1 0 0,0 0 1 0 0,-1 0 0 0 0,1 0 0 0 0,0 1-1 0 0,0 0 1 0 0,-1 0 0 0 0,1 0-1 0 0,0 1 1 0 0,0-1 0 0 0,0 1 0 0 0,1 0-1 0 0,-1 1 1 0 0,0-1 0 0 0,1 1 0 0 0,0 0-1 0 0,-1 0 1 0 0,1 0 0 0 0,0 1 0 0 0,1 0-1 0 0,-5 4 1 0 0,2-1 129 0 0,0 1 0 0 0,0-1 0 0 0,0 1 0 0 0,1 0-1 0 0,1 1 1 0 0,-1-1 0 0 0,2 1 0 0 0,-1 0 0 0 0,1 0 0 0 0,0 0 0 0 0,-1 10-1 0 0,3-15-71 0 0,0 1 1 0 0,1 0-1 0 0,0-1 0 0 0,0 1 0 0 0,0 0 0 0 0,1-1 0 0 0,-1 1 0 0 0,1-1 0 0 0,0 1 0 0 0,1-1 0 0 0,-1 1 0 0 0,4 7 0 0 0,-3-10-194 0 0,-1 1-1 0 0,1-1 1 0 0,-1 0 0 0 0,1 0-1 0 0,0 0 1 0 0,0 0-1 0 0,0 0 1 0 0,0-1-1 0 0,0 1 1 0 0,0 0-1 0 0,0-1 1 0 0,0 0-1 0 0,1 1 1 0 0,-1-1-1 0 0,1 0 1 0 0,-1 0 0 0 0,1-1-1 0 0,-1 1 1 0 0,1 0-1 0 0,0-1 1 0 0,-1 1-1 0 0,1-1 1 0 0,4 0-1 0 0,4 0-339 0 0,-1-1 0 0 0,1-1 0 0 0,16-3 0 0 0,-7-1-2892 0 0,-2-1-3870 0 0,-3 1-1337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37.4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1 392 4975 0 0,'0'0'1219'0'0,"3"-8"-459"0"0,5-18 1799 0 0,7-39 0 0 0,-11 42-1448 0 0,29-99 2627 0 0,-9 39-2092 0 0,-22 76-1418 0 0,-1 1 0 0 0,1-1 0 0 0,0 1 0 0 0,1 0-1 0 0,-1 0 1 0 0,1-1 0 0 0,1 2 0 0 0,4-8 0 0 0,-7 12-55 0 0,9 7-5 0 0,1 4 179 0 0,0 1 0 0 0,0 0 0 0 0,-1 0 0 0 0,-1 1 0 0 0,15 24 0 0 0,5 5 1199 0 0,-11-17-1193 0 0,0-1 0 0 0,2 0 0 0 0,42 36 0 0 0,-50-49-353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9.1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40 5839 0 0,'0'0'451'0'0,"1"1"-295"0"0,8 21 2150 0 0,2 0-1 0 0,1-2 1 0 0,0 1 0 0 0,2-1-1 0 0,0-1 1 0 0,31 32 0 0 0,-38-45-1911 0 0,0 0-1 0 0,1 0 1 0 0,0 0 0 0 0,9 4-1 0 0,-14-8-615 0 0,1-1-1 0 0,0 1 0 0 0,-1-1 0 0 0,1 0 0 0 0,6 1 0 0 0,-8-1-518 0 0,0-1-1 0 0,0 0 0 0 0,0 0 0 0 0,0 0 0 0 0,0 0 0 0 0,0 0 0 0 0,0-1 0 0 0,0 1 1 0 0,0-1-1 0 0,0 1 0 0 0,3-3 0 0 0</inkml:trace>
  <inkml:trace contextRef="#ctx0" brushRef="#br0" timeOffset="1">236 1 9903 0 0,'-12'9'1056'0'0,"-12"10"5019"0"0,-37 35-1 0 0,32-23-4593 0 0,1 1 0 0 0,-23 36 0 0 0,47-62-1989 0 0,-16 26-245 0 0,19-29-353 0 0,0-1-1 0 0,0 1 1 0 0,0 0-1 0 0,0-1 1 0 0,1 1-1 0 0,-1 5 1 0 0,1 7-6880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59.9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0 3567 0 0,'3'22'818'0'0,"-2"-19"-556"0"0,0 1 1 0 0,0-1-1 0 0,0 1 1 0 0,-1-1-1 0 0,0 1 1 0 0,0 3-1 0 0,-58 412 17370 0 0,55-404-16789 0 0,1-4-183 0 0,-1 0 0 0 0,2 0 0 0 0,0 1 0 0 0,0-1 0 0 0,1 20-1 0 0,1-30-359 0 0,7 0-120 0 0,-7-1-164 0 0,0 1 0 0 0,-1-1 0 0 0,1 0 0 0 0,0 0 0 0 0,0 0 0 0 0,-1 0 0 0 0,1 0 0 0 0,0 0 0 0 0,0 0 0 0 0,-1 0 0 0 0,1-1 0 0 0,0 1 0 0 0,0 0 0 0 0,-1 0-1 0 0,1-1 1 0 0,0 1 0 0 0,-1 0 0 0 0,1-1 0 0 0,0 1 0 0 0,-1-1 0 0 0,1 1 0 0 0,-1-1 0 0 0,2 0 0 0 0,5-6-592 0 0,0 0 1 0 0,0-1-1 0 0,-1 1 0 0 0,0-1 1 0 0,0 0-1 0 0,-1-1 0 0 0,0 0 1 0 0,-1 1-1 0 0,0-2 0 0 0,0 1 1 0 0,-1 0-1 0 0,3-11 0 0 0,-6 11-5145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0.3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0 250 8031 0 0,'0'0'618'0'0,"2"-1"-404"0"0,17-8 3587 0 0,18-13 0 0 0,-3 2-455 0 0,43-25 2013 0 0,46-24-913 0 0,-86 52-3659 0 0,1 1-1 0 0,69-18 0 0 0,-82 28-1552 0 0,38-3 0 0 0,-25 7-9895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0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 2071 0 0,'0'9'297'0'0,"0"1"0"0"0,0 0-1 0 0,-1 0 1 0 0,0 0-1 0 0,-4 10 1 0 0,2 1 1411 0 0,-24 188 11296 0 0,22-163-9979 0 0,3-26-1066 0 0,0 0 1 0 0,1 24-1 0 0,4-26-170 0 0,-2-16-1236 0 0,0-3-134 0 0,4-3-289 0 0,0 1 0 0 0,0-1 0 0 0,-1 0 0 0 0,0 0 0 0 0,0 0 0 0 0,0-1 0 0 0,0 1 0 0 0,4-8 0 0 0,23-46 67 0 0,-27 51-139 0 0,23-52 74 0 0,15-28-1028 0 0,-38 82 613 0 0,-1 6 116 0 0,0 13 94 0 0,-4 24 358 0 0,0-22-145 0 0,-1-5 255 0 0,1 0 0 0 0,0 16 0 0 0,2-27-380 0 0,-1 1 0 0 0,0-1-1 0 0,0 1 1 0 0,0-1 0 0 0,0 1 0 0 0,0 0 0 0 0,1-1 0 0 0,-1 1-1 0 0,0-1 1 0 0,1 1 0 0 0,-1-1 0 0 0,0 1 0 0 0,1-1-1 0 0,-1 0 1 0 0,0 1 0 0 0,1-1 0 0 0,-1 1 0 0 0,1-1 0 0 0,-1 0-1 0 0,1 1 1 0 0,-1-1 0 0 0,1 0 0 0 0,-1 1 0 0 0,1-1-1 0 0,-1 0 1 0 0,1 0 0 0 0,-1 0 0 0 0,1 0 0 0 0,-1 1-1 0 0,1-1 1 0 0,0 0 0 0 0,-1 0 0 0 0,1 0 0 0 0,-1 0 0 0 0,1 0-1 0 0,-1 0 1 0 0,1 0 0 0 0,0-1 0 0 0,0 1 0 0 0,26-7 89 0 0,-19 4-86 0 0,126-35 59 0 0,-131 37-73 0 0,7-2-28 0 0,-9 2-79 0 0,-1 1 90 0 0,1 0-1 0 0,-1 0 0 0 0,0 0 0 0 0,0 0 1 0 0,1 0-1 0 0,-1 0 0 0 0,0 0 0 0 0,0-1 0 0 0,0 1 1 0 0,1 0-1 0 0,-1 0 0 0 0,0 0 0 0 0,0 0 1 0 0,0-1-1 0 0,0 1 0 0 0,1 0 0 0 0,-1 0 1 0 0,0 0-1 0 0,0-1 0 0 0,0 1 0 0 0,0 0 1 0 0,0 0-1 0 0,0-1 0 0 0,0 1 0 0 0,1 0 1 0 0,-1 0-1 0 0,0-1 0 0 0,-5-2 26 0 0,1-1 1 0 0,-1 1-1 0 0,0 0 1 0 0,0 1-1 0 0,0-1 0 0 0,0 1 1 0 0,-1 0-1 0 0,1 0 1 0 0,-1 1-1 0 0,1 0 0 0 0,-1 0 1 0 0,1 0-1 0 0,-12 0 1 0 0,13 1-11 0 0,0 0-1 0 0,1 1 1 0 0,-1 0 0 0 0,0-1 0 0 0,1 1 0 0 0,-1 1 0 0 0,0-1 0 0 0,1 0 0 0 0,-1 1 0 0 0,1 0 0 0 0,0 0-1 0 0,0 0 1 0 0,-1 0 0 0 0,1 0 0 0 0,1 0 0 0 0,-1 1 0 0 0,0 0 0 0 0,1-1 0 0 0,-1 1 0 0 0,1 0 0 0 0,0 0-1 0 0,-3 5 1 0 0,3-4 1 0 0,-6 9 36 0 0,1 0 0 0 0,0 1 1 0 0,-5 17-1 0 0,11-27-30 0 0,-1 1-1 0 0,1-1 1 0 0,1 1 0 0 0,-1 0 0 0 0,1-1-1 0 0,0 1 1 0 0,0 0 0 0 0,0-1 0 0 0,0 1-1 0 0,1 0 1 0 0,0-1 0 0 0,0 1 0 0 0,0-1-1 0 0,3 8 1 0 0,3-2-9 0 0,-4-8 0 0 0,0-1 0 0 0,-1 1 0 0 0,1-1 0 0 0,1 0 0 0 0,-1 1 0 0 0,0-1 0 0 0,0-1 0 0 0,0 1 0 0 0,1 0 0 0 0,-1-1 0 0 0,0 0 0 0 0,6 1 0 0 0,41-5 0 0 0,-49 4 0 0 0,28-4-1299 0 0,31-9-1 0 0,27-15-5954 0 0,-59 17-2597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1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1 384 4087 0 0,'4'-3'55'0'0,"0"0"-1"0"0,0 0 0 0 0,0-1 1 0 0,0 0-1 0 0,-1 1 0 0 0,0-1 1 0 0,0-1-1 0 0,0 1 0 0 0,4-8 1 0 0,3-3 81 0 0,46-62 1192 0 0,61-94 3171 0 0,-117 171-4486 0 0,19-36 1892 0 0,-18 34-1687 0 0,0-1-1 0 0,1 0 1 0 0,-1 0 0 0 0,-1 0 0 0 0,1 0 0 0 0,0-1-1 0 0,-1 1 1 0 0,0 0 0 0 0,0 0 0 0 0,0-4-1 0 0,0 6 339 0 0,-12-1 738 0 0,6 2-942 0 0,-1 1 0 0 0,1-1 0 0 0,0 1 0 0 0,0 0 0 0 0,0 0 1 0 0,1 1-1 0 0,-1 0 0 0 0,0 0 0 0 0,0 0 0 0 0,1 0 1 0 0,0 1-1 0 0,-1 0 0 0 0,1 0 0 0 0,0 1 0 0 0,-6 5 0 0 0,7-5-74 0 0,0-1 0 0 0,1 1-1 0 0,-1-1 1 0 0,1 1-1 0 0,0 0 1 0 0,0 1 0 0 0,0-1-1 0 0,1 0 1 0 0,-1 1-1 0 0,1 0 1 0 0,0-1 0 0 0,1 1-1 0 0,-1 0 1 0 0,1 0-1 0 0,0 0 1 0 0,0 0 0 0 0,0 0-1 0 0,1 8 1 0 0,10 133 1925 0 0,2 37-1204 0 0,-13-84-738 0 0,0-83-232 0 0,-1 0-1 0 0,0-1 0 0 0,-1 1 1 0 0,-6 17-1 0 0,-3-7-1249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2.1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85 10047 0 0,'0'0'9947'0'0,"3"1"-8246"0"0,9 0-857 0 0,0 1 0 0 0,0-2-1 0 0,1 0 1 0 0,-1 0 0 0 0,0-1 0 0 0,1-1 0 0 0,19-5-1 0 0,-9 3-239 0 0,26-2 1 0 0,175-3 711 0 0,-209 8-1314 0 0,0 0 0 0 0,1-1 0 0 0,-1-1 1 0 0,0 0-1 0 0,16-7 0 0 0,-23 4-56 0 0,-8 5 47 0 0,1 1 1 0 0,-1-1-1 0 0,1 0 1 0 0,0 0 0 0 0,-1 1-1 0 0,1-1 1 0 0,0 1-1 0 0,0-1 1 0 0,0 1 0 0 0,-1-1-1 0 0,1 1 1 0 0,0-1-1 0 0,0 1 1 0 0,0 0 0 0 0,0-1-1 0 0,0 1 1 0 0,0 0-1 0 0,2 0 1 0 0,0 0 17 0 0,-2 1 42 0 0,0 43 75 0 0,0-27-68 0 0,1-1-1 0 0,6 26 1 0 0,-8-41 50 0 0,0 0-98 0 0,0-1 0 0 0,0 1 0 0 0,0-1 0 0 0,0 1 0 0 0,0-1 0 0 0,1 0-1 0 0,-1 1 1 0 0,0-1 0 0 0,0 1 0 0 0,0-1 0 0 0,0 1 0 0 0,1-1 0 0 0,-1 1-1 0 0,0-1 1 0 0,0 0 0 0 0,1 1 0 0 0,-1-1 0 0 0,0 0 0 0 0,1 1 0 0 0,-1-1-1 0 0,0 0 1 0 0,1 1 0 0 0,-1-1 0 0 0,0 0 0 0 0,1 0 0 0 0,-1 1 0 0 0,1-1 0 0 0,-1 0-1 0 0,1 0 1 0 0,-1 0 0 0 0,1 0 0 0 0,-1 1 0 0 0,0-1 0 0 0,1 0 0 0 0,-1 0-1 0 0,1 0 1 0 0,-1 0 0 0 0,1 0 0 0 0,-1 0 0 0 0,1 0 0 0 0,-1 0 0 0 0,1-1-1 0 0,-1 1 1 0 0,1 0 0 0 0,-1 0 0 0 0,1 0 0 0 0,-1 0 0 0 0,1-1 0 0 0,2 0 20 0 0,-1 0 0 0 0,0 0 0 0 0,1 0 0 0 0,-1 0 0 0 0,0 0 0 0 0,0 0 0 0 0,4-3 0 0 0,3-7 24 0 0,0 0 1 0 0,-1-1 0 0 0,9-15 0 0 0,2-4-200 0 0,-6 7-123 0 0,0-5-84 0 0,-16 35 422 0 0,1 0 0 0 0,0 0 1 0 0,1 1-1 0 0,-1-1 0 0 0,1 0 1 0 0,1 1-1 0 0,-1 10 0 0 0,1-12-18 0 0,0 0 0 0 0,0 1 1 0 0,1-1-1 0 0,0 0 0 0 0,0 0 0 0 0,0 0 0 0 0,0 0 0 0 0,1 0 0 0 0,0 0 0 0 0,5 9 0 0 0,-6-12-185 0 0,0-1 1 0 0,1 1-1 0 0,0-1 0 0 0,-1 1 1 0 0,1-1-1 0 0,0 0 0 0 0,-1 0 1 0 0,5 2-1 0 0,3 2-588 0 0,-6-2-338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2.5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0 5351 0 0,'4'17'1583'0'0,"-2"0"-1"0"0,0 1 0 0 0,0-1 0 0 0,-2 0 0 0 0,0 0 0 0 0,-2 0 0 0 0,1 1 0 0 0,-2-1 0 0 0,-6 21 1 0 0,5-25-330 0 0,2-9-145 0 0,1 0 1 0 0,0 1-1 0 0,0-1 1 0 0,-1 8-1 0 0,15-25-496 0 0,74-89-809 0 0,-83 98 144 0 0,-3 4 155 0 0,-1 1-64 0 0,1 1-1 0 0,-1 0 0 0 0,0-1 0 0 0,1 1 0 0 0,-1 0 0 0 0,1-1 0 0 0,-1 1 0 0 0,2 2 1 0 0,-1-3 24 0 0,0 0 0 0 0,-1 1 1 0 0,1-1-1 0 0,-1 0 1 0 0,1 1-1 0 0,-1-1 1 0 0,1 0-1 0 0,-1 1 0 0 0,0-1 1 0 0,0 1-1 0 0,0-1 1 0 0,0 0-1 0 0,0 1 1 0 0,0 2-1 0 0,-3 7 341 0 0,1-6-282 0 0,1 0 1 0 0,0 0-1 0 0,0 0 1 0 0,0 0-1 0 0,0 0 0 0 0,1 0 1 0 0,0 1-1 0 0,0-1 1 0 0,1 0-1 0 0,1 8 1 0 0,-2-12-478 0 0,3 1-1353 0 0,-2-2 1383 0 0,1 1 0 0 0,-1 0-1 0 0,1-1 1 0 0,0 1 0 0 0,-1-1-1 0 0,1 1 1 0 0,0-1 0 0 0,3 0-1 0 0,12-2-8318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2.8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0 3767 0 0,'0'0'291'0'0,"-1"2"212"0"0,-17 38 10202 0 0,3 4-3838 0 0,13-36-6221 0 0,1-1 1 0 0,-1 0 0 0 0,1 1-1 0 0,1-1 1 0 0,-1 1 0 0 0,1 0-1 0 0,0-1 1 0 0,1 1-1 0 0,0-1 1 0 0,2 9 0 0 0,-2-13-577 0 0,-1-1 0 0 0,1 0 1 0 0,0 0-1 0 0,0 0 1 0 0,0 1-1 0 0,0-1 0 0 0,1 0 1 0 0,-1-1-1 0 0,0 1 0 0 0,1 0 1 0 0,-1 0-1 0 0,1 0 1 0 0,0-1-1 0 0,-1 1 0 0 0,1-1 1 0 0,0 0-1 0 0,0 1 0 0 0,0-1 1 0 0,0 0-1 0 0,0 0 1 0 0,0 0-1 0 0,1 0 0 0 0,-1-1 1 0 0,0 1-1 0 0,0 0 0 0 0,4-1 1 0 0,-3 1-232 0 0,0-1 1 0 0,1 0-1 0 0,-1-1 1 0 0,0 1 0 0 0,1-1-1 0 0,-1 1 1 0 0,0-1-1 0 0,0 0 1 0 0,1 0-1 0 0,-1 0 1 0 0,0-1-1 0 0,0 1 1 0 0,0-1 0 0 0,0 0-1 0 0,-1 1 1 0 0,1-1-1 0 0,4-4 1 0 0,7-8-6807 0 0,1 0-2197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3.2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 1 8207 0 0,'-1'1'631'0'0,"-17"62"8936"0"0,-7 23-3506 0 0,-5 47-2504 0 0,22-83-2651 0 0,0-8 51 0 0,1 1 1 0 0,3-1-1 0 0,2 69 1 0 0,2-102-957 0 0,2 0 0 0 0,-1 0 0 0 0,1-1 0 0 0,1 1 1 0 0,-1 0-1 0 0,1-1 0 0 0,1 1 0 0 0,5 9 0 0 0,-8-16-1 0 0,0 0 0 0 0,0 0 0 0 0,1 0 0 0 0,-1 0 0 0 0,1 0 0 0 0,0 0 0 0 0,-1 0 0 0 0,1 0-1 0 0,0-1 1 0 0,0 1 0 0 0,0-1 0 0 0,0 1 0 0 0,0-1 0 0 0,0 0 0 0 0,1 0 0 0 0,-1 0 0 0 0,0 0 0 0 0,1 0 0 0 0,-1 0 0 0 0,0-1 0 0 0,1 1 0 0 0,-1-1 0 0 0,1 0 0 0 0,-1 0 0 0 0,1 0-1 0 0,-1 0 1 0 0,1 0 0 0 0,-1 0 0 0 0,1 0 0 0 0,-1-1 0 0 0,1 0 0 0 0,-1 1 0 0 0,0-1 0 0 0,4-1 0 0 0,-3 1-199 0 0,-1-1 0 0 0,1 1 0 0 0,0 0-1 0 0,-1-1 1 0 0,1 1 0 0 0,-1-1 0 0 0,0 0 0 0 0,1 0 0 0 0,-1 0 0 0 0,3-3-1 0 0,-1-2-1025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3.6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6391 0 0,'1'2'5228'0'0,"2"0"-3930"0"0,0 1-1 0 0,0-1 1 0 0,0 1-1 0 0,1-1 0 0 0,6 3 1 0 0,21 6 2249 0 0,-17-9-2630 0 0,-1 0 0 0 0,26-1 0 0 0,-35-1-834 0 0,0 0 1 0 0,-1-1-1 0 0,0 0 1 0 0,1 1 0 0 0,-1-1-1 0 0,1-1 1 0 0,-1 1-1 0 0,0 0 1 0 0,4-3-1 0 0,18-6 119 0 0,98-11-1605 0 0,-104 19 211 0 0,-6 0-1338 0 0,0 1 0 0 0,-1 1 0 0 0,1 0 0 0 0,20 2 0 0 0,-32-1 2569 0 0,0-1 1 0 0,0 1-1 0 0,0-1 0 0 0,0 1 0 0 0,0-1 1 0 0,0 1-1 0 0,0 0 0 0 0,0 0 0 0 0,-1-1 1 0 0,1 1-1 0 0,0 0 0 0 0,0 0 1 0 0,-1 0-1 0 0,1 0 0 0 0,-1 0 0 0 0,1 0 1 0 0,-1 0-1 0 0,1 0 0 0 0,-1 0 1 0 0,1 0-1 0 0,-1 0 0 0 0,0 0 0 0 0,0 0 1 0 0,1 0-1 0 0,-1 0 0 0 0,0 0 0 0 0,0 0 1 0 0,0 2-1 0 0,-2 30 3475 0 0,-7 16 1151 0 0,-4 31-227 0 0,12-68-3984 0 0,1 0 0 0 0,0-1-1 0 0,0 1 1 0 0,4 20 0 0 0,-4-31-432 0 0,0 0 0 0 0,0 0 0 0 0,1 0 0 0 0,-1 0 0 0 0,0 0 0 0 0,1 0 0 0 0,-1 0 0 0 0,1 0 0 0 0,-1 0 0 0 0,1 0 0 0 0,-1 0 0 0 0,1-1 0 0 0,0 1 0 0 0,-1 0 0 0 0,1 0 0 0 0,1 0 0 0 0,-2 0-41 0 0,1-1 0 0 0,-1 0 1 0 0,1 0-1 0 0,0 1 1 0 0,-1-1-1 0 0,1 0 1 0 0,0 0-1 0 0,-1 0 1 0 0,1 0-1 0 0,0 0 1 0 0,-1 0-1 0 0,1 0 1 0 0,0 0-1 0 0,-1 0 1 0 0,1 0-1 0 0,0 0 1 0 0,-1 0-1 0 0,2-1 1 0 0,0 0-328 0 0,1 0 0 0 0,-1 0 1 0 0,0 0-1 0 0,0-1 0 0 0,0 1 1 0 0,0-1-1 0 0,0 1 0 0 0,0-1 1 0 0,0 0-1 0 0,-1 0 0 0 0,3-3 0 0 0,4-6-5585 0 0,-1 0-1611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3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2 4663 0 0,'-9'-2'2591'0'0,"8"11"-302"0"0,0 9 662 0 0,3 35 0 0 0,14 52 705 0 0,-4-37-2719 0 0,18 67 442 0 0,-7-45-461 0 0,61 484 3072 0 0,-55-333-3343 0 0,41 269 1733 0 0,-15-200 874 0 0,-46-280-3216 0 0,2-5 29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4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2 8431 0 0,'-1'0'39'0'0,"1"0"-1"0"0,-1 1 0 0 0,1-1 1 0 0,0 0-1 0 0,-1 0 0 0 0,1 1 1 0 0,-1-1-1 0 0,1 0 0 0 0,0 1 1 0 0,-1-1-1 0 0,1 1 0 0 0,0-1 1 0 0,-1 1-1 0 0,1-1 0 0 0,0 0 1 0 0,0 1-1 0 0,-1-1 0 0 0,1 1 1 0 0,0-1-1 0 0,0 1 0 0 0,0-1 1 0 0,0 1-1 0 0,0-1 0 0 0,0 2 1 0 0,-3 16 575 0 0,2-12 613 0 0,-9 64 7540 0 0,8-51-7450 0 0,1 1 1 0 0,0-1 0 0 0,5 31-1 0 0,-4-47-1226 0 0,1 1 0 0 0,0-1 0 0 0,-1 0-1 0 0,2 0 1 0 0,-1 0 0 0 0,0 0-1 0 0,0 0 1 0 0,3 3 0 0 0,-3-5-84 0 0,-1 0 1 0 0,1 0-1 0 0,-1 0 1 0 0,1 0 0 0 0,0-1-1 0 0,0 1 1 0 0,-1 0 0 0 0,1 0-1 0 0,0-1 1 0 0,0 1 0 0 0,0-1-1 0 0,0 1 1 0 0,0-1-1 0 0,0 1 1 0 0,0-1 0 0 0,0 0-1 0 0,0 1 1 0 0,0-1 0 0 0,0 0-1 0 0,0 0 1 0 0,0 0-1 0 0,0 1 1 0 0,0-1 0 0 0,0 0-1 0 0,0-1 1 0 0,0 1 0 0 0,0 0-1 0 0,2 0 1 0 0,-2-1-91 0 0,1 0 0 0 0,-1 0 0 0 0,1 0 0 0 0,-1-1 1 0 0,1 1-1 0 0,-1 0 0 0 0,1 0 0 0 0,-1-1 0 0 0,0 1 0 0 0,0-1 1 0 0,0 1-1 0 0,1-3 0 0 0,11-21-1302 0 0,-8 13 611 0 0,-2 6 197 0 0,-1 1 0 0 0,1-1 0 0 0,-1 0 0 0 0,-1 1 0 0 0,1-1 0 0 0,-1 0 0 0 0,0 0 1 0 0,0 0-1 0 0,-1 0 0 0 0,0 0 0 0 0,0 0 0 0 0,-1-7 0 0 0,1 10 366 0 0,-3-4-1024 0 0,2 7 1222 0 0,1 0 1 0 0,-1-1-1 0 0,0 1 0 0 0,0 0 0 0 0,1 0 1 0 0,-1 0-1 0 0,0 0 0 0 0,0 0 1 0 0,0 0-1 0 0,1 0 0 0 0,-1 0 1 0 0,0 0-1 0 0,0 0 0 0 0,1 0 0 0 0,-1 0 1 0 0,0 1-1 0 0,-1-1 0 0 0,-4 2-28 0 0,4-1 100 0 0,0 0 0 0 0,1-1 1 0 0,-1 1-1 0 0,1-1 0 0 0,-1 0 0 0 0,0 1 0 0 0,1-1 1 0 0,-1 0-1 0 0,0 0 0 0 0,0 0 0 0 0,1 0 0 0 0,-1 0 0 0 0,0-1 1 0 0,1 1-1 0 0,-1 0 0 0 0,0-1 0 0 0,-1 0 0 0 0,2 0 149 0 0,0-7 116 0 0,2 3-304 0 0,0 0-1 0 0,0 0 1 0 0,0 0-1 0 0,1 0 1 0 0,0 0 0 0 0,0 1-1 0 0,0-1 1 0 0,0 0-1 0 0,1 1 1 0 0,-1 0-1 0 0,1 0 1 0 0,0 0-1 0 0,1 0 1 0 0,-1 0 0 0 0,1 1-1 0 0,0-1 1 0 0,7-5-1 0 0,-8 8-14 0 0,-1 0-1 0 0,0 0 1 0 0,1 0-1 0 0,-1 1 1 0 0,1-1-1 0 0,0 0 1 0 0,-1 1-1 0 0,1 0 1 0 0,-1 0-1 0 0,1-1 1 0 0,3 2-1 0 0,17-4 250 0 0,-22 3-186 0 0,0 0 1 0 0,0 0-1 0 0,0 0 0 0 0,0 0 0 0 0,0 1 1 0 0,0-1-1 0 0,0 0 0 0 0,0 0 0 0 0,0 1 1 0 0,0-1-1 0 0,0 0 0 0 0,0 1 0 0 0,0-1 1 0 0,0 1-1 0 0,0 0 0 0 0,0-1 0 0 0,0 1 1 0 0,0 0-1 0 0,-1-1 0 0 0,1 1 0 0 0,0 0 0 0 0,-1 0 1 0 0,2 1-1 0 0,14 21 1965 0 0,-15-18-1720 0 0,1 0 0 0 0,0 0 0 0 0,-1 0 1 0 0,0 0-1 0 0,0 0 0 0 0,0 1 0 0 0,-1-1 0 0 0,0 8 1 0 0,-6 42 1915 0 0,4-38-1592 0 0,-1-5 20 0 0,0 1-1 0 0,-8 20 1 0 0,-4 15 1790 0 0,15-47-1951 0 0,7-5-152 0 0,-2-1-304 0 0,0 0-1 0 0,0-1 0 0 0,0 1 0 0 0,-1-1 1 0 0,0 0-1 0 0,0 0 0 0 0,-1-1 1 0 0,4-8-1 0 0,1-1-127 0 0,6-10-381 0 0,2 1 1 0 0,0 0 0 0 0,2 2 0 0 0,26-30-1 0 0,-39 48 454 0 0,-1 0-1 0 0,1 1 1 0 0,0 0-1 0 0,0-1 0 0 0,1 2 1 0 0,-1-1-1 0 0,1 1 1 0 0,0-1-1 0 0,11-3 0 0 0,-16 7 35 0 0,-1 0-1 0 0,0 0 1 0 0,1 0-1 0 0,-1 0 1 0 0,1 0-1 0 0,-1 0 1 0 0,1 0-1 0 0,-1 1 1 0 0,0-1-1 0 0,1 0 1 0 0,-1 0-1 0 0,0 1 1 0 0,1-1-1 0 0,-1 0 0 0 0,0 0 1 0 0,1 1-1 0 0,-1-1 1 0 0,0 0-1 0 0,1 1 1 0 0,-1-1-1 0 0,0 0 1 0 0,0 1-1 0 0,1-1 1 0 0,-1 0-1 0 0,0 1 1 0 0,0-1-1 0 0,0 1 1 0 0,0 0-1 0 0,5 12 597 0 0,-5-12-527 0 0,4 21 500 0 0,-1 0 0 0 0,1 36-1 0 0,-3-33 50 0 0,8 43-1 0 0,-7-56-636 0 0,1 0 0 0 0,1 0 0 0 0,6 17 0 0 0,-8-26 0 0 0,-1 0 0 0 0,1 0 0 0 0,0 0 0 0 0,0 0 0 0 0,0 0 0 0 0,0 0 0 0 0,1 0 0 0 0,-1-1 0 0 0,1 1 0 0 0,0-1 0 0 0,0 0 0 0 0,0 0 0 0 0,0 0 0 0 0,0 0 0 0 0,0 0 0 0 0,5 2 0 0 0,5 0 0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5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34 7111 0 0,'14'-9'1320'0'0,"-6"5"-520"0"0,1 0 0 0 0,0 0 0 0 0,0 1-1 0 0,13-4 1 0 0,-17 6-568 0 0,-1 1 0 0 0,1-1 0 0 0,-1 0 0 0 0,1 1 1 0 0,-1 0-1 0 0,1 0 0 0 0,0 1 0 0 0,-1-1 0 0 0,1 1 0 0 0,8 2 0 0 0,-12-2 254 0 0,13 6 598 0 0,-11-6-805 0 0,0 1 0 0 0,-1 0 1 0 0,1 0-1 0 0,0 0 1 0 0,-1 0-1 0 0,1 0 0 0 0,-1 0 1 0 0,0 1-1 0 0,0-1 0 0 0,0 1 1 0 0,0-1-1 0 0,0 1 1 0 0,-1 0-1 0 0,1 0 0 0 0,-1 0 1 0 0,1 0-1 0 0,-1 0 1 0 0,0 0-1 0 0,0 0 0 0 0,-1 0 1 0 0,1 1-1 0 0,-1-1 0 0 0,1 0 1 0 0,-1 0-1 0 0,0 1 1 0 0,-1-1-1 0 0,1 0 0 0 0,0 0 1 0 0,-1 1-1 0 0,0-1 1 0 0,1 0-1 0 0,-1 0 0 0 0,0 0 1 0 0,-3 4-1 0 0,0 3 90 0 0,1-4-107 0 0,0 1 1 0 0,-1-1 0 0 0,-8 11 0 0 0,3-3-1893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5.3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4 6159 0 0,'0'1'27'0'0,"0"-1"0"0"0,-1 0 0 0 0,1 1 0 0 0,-1-1 0 0 0,1 0 0 0 0,0 0 0 0 0,-1 1 0 0 0,1-1 0 0 0,-1 0 0 0 0,1 0 0 0 0,-1 0 0 0 0,1 0 0 0 0,-1 0 0 0 0,1 1 0 0 0,-1-1 0 0 0,1 0 0 0 0,-1 0 0 0 0,1 0 0 0 0,-1 0 0 0 0,1 0 0 0 0,0-1 0 0 0,-1 1-1 0 0,1 0 1 0 0,-1 0 0 0 0,1 0 0 0 0,-1 0 0 0 0,1 0 0 0 0,-1-1 0 0 0,1 1 0 0 0,-1 0 0 0 0,1 0 0 0 0,0-1 0 0 0,-1 1 0 0 0,1 0 0 0 0,0-1 0 0 0,-1 1 0 0 0,1 0 0 0 0,0-1 0 0 0,-1 1 0 0 0,0-1 238 0 0,6-1 3153 0 0,95 21 2573 0 0,-86-16-5852 0 0,0 1-1 0 0,0 1 1 0 0,0 1-1 0 0,-1 0 1 0 0,14 8-1 0 0,-21-10 178 0 0,0 0-1 0 0,0 0 1 0 0,0 1 0 0 0,-1 0-1 0 0,1 0 1 0 0,-1 0 0 0 0,5 7-1 0 0,-6-7 197 0 0,-1 1 0 0 0,0 0 0 0 0,0 0 0 0 0,0 0-1 0 0,2 7 1 0 0,-4-10-280 0 0,0 0 0 0 0,0 0 1 0 0,0 0-1 0 0,-1 0 0 0 0,1 0 0 0 0,-1 1 0 0 0,0-1 0 0 0,0 0 0 0 0,0 0 1 0 0,-1 6-1 0 0,1-8-140 0 0,-1 1 0 0 0,0-1 1 0 0,1 1-1 0 0,-1-1 0 0 0,0 1 1 0 0,0-1-1 0 0,1 1 0 0 0,-1-1 1 0 0,0 0-1 0 0,-1 0 0 0 0,1 1 1 0 0,0-1-1 0 0,0 0 0 0 0,0 0 1 0 0,-1 0-1 0 0,1 0 0 0 0,0-1 1 0 0,-1 1-1 0 0,1 0 0 0 0,-1 0 1 0 0,1-1-1 0 0,-3 1 0 0 0,-7 3 327 0 0,0-2-1 0 0,-1 1 0 0 0,1-1 0 0 0,-18 0 1 0 0,-49-2 1061 0 0,55-1-1064 0 0,8 0-269 0 0,-1 1-9 0 0,0 0 1 0 0,-28-6-1 0 0,42 6-340 0 0,2-2-1 0 0,0 1 0 0 0,1-1 0 0 0,-1 1 0 0 0,1 0 0 0 0,-1-1-1 0 0,1 1 1 0 0,-1-1 0 0 0,1 1 0 0 0,0 0 0 0 0,0 0 0 0 0,0 0 0 0 0,-1-1-1 0 0,1 1 1 0 0,0 0 0 0 0,0 0 0 0 0,1 0 0 0 0,-1 0 0 0 0,2-1 0 0 0,25-15-7485 0 0,-24 15 5780 0 0,17-8-6282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6.3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26 168 3567 0 0,'0'0'278'0'0,"-13"-7"7952"0"0,13 18-6996 0 0,0 63 3795 0 0,-1 41-1661 0 0,-5-25-1198 0 0,1 25-106 0 0,5-81-1703 0 0,6 142 1914 0 0,-4-158-1972 0 0,1 0 1 0 0,1-1 0 0 0,0 1 0 0 0,1-1-1 0 0,1 0 1 0 0,0-1 0 0 0,15 27 0 0 0,-17-37-239 0 0,-1-1 0 0 0,1 1 1 0 0,1-1-1 0 0,-1 1 0 0 0,1-1 1 0 0,0-1-1 0 0,0 1 0 0 0,0-1 1 0 0,1 0-1 0 0,7 5 1 0 0,-10-8-44 0 0,1 1 1 0 0,-1 0-1 0 0,1-1 1 0 0,0 0-1 0 0,-1 0 1 0 0,1 0-1 0 0,0 0 1 0 0,0-1-1 0 0,0 1 1 0 0,0-1-1 0 0,0 0 1 0 0,0 0-1 0 0,0-1 1 0 0,-1 1-1 0 0,1-1 1 0 0,0 0-1 0 0,0 0 1 0 0,0 0-1 0 0,5-2 1 0 0,3-4-15 0 0,1 0 0 0 0,-1 0 0 0 0,0-1 0 0 0,-1 0 0 0 0,0-1 0 0 0,19-20 0 0 0,52-71-730 0 0,-69 83 571 0 0,28-37-390 0 0,38-66-1 0 0,-66 95 515 0 0,0-1 0 0 0,-1 0-1 0 0,-1 0 1 0 0,-2-1-1 0 0,8-38 1 0 0,-8 19 235 0 0,-2-1 1 0 0,-3-1-1 0 0,-1 1 0 0 0,-5-50 0 0 0,2 85-43 0 0,-1-1 0 0 0,-1 1 0 0 0,0-1 0 0 0,0 1 0 0 0,-1-1 0 0 0,-1 1 0 0 0,0 0-1 0 0,-11-21 1 0 0,11 26-143 0 0,3 6 30 0 0,-6-5 5 0 0,-1 1 59 0 0,3 2 3 0 0,-4 2-1810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10.5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59 128 2015 0 0,'2'-2'1856'0'0,"-18"-21"7339"0"0,14 21-8805 0 0,0 0-1 0 0,0 1 1 0 0,1-1 0 0 0,-1 1-1 0 0,0-1 1 0 0,0 1 0 0 0,-1 0-1 0 0,1 0 1 0 0,0 0 0 0 0,-4-1 0 0 0,-3-3 440 0 0,8 5-830 0 0,1 0 0 0 0,-1 0 0 0 0,1 0 0 0 0,0 0 0 0 0,-1-1 0 0 0,1 1 0 0 0,-1 0 0 0 0,1 0 1 0 0,-1-1-1 0 0,1 1 0 0 0,-1 0 0 0 0,1-1 0 0 0,0 1 0 0 0,-1-1 0 0 0,1 1 0 0 0,0 0 0 0 0,-1-1 0 0 0,1 1 0 0 0,0-1 0 0 0,0 1 0 0 0,-1-1 0 0 0,1 1 0 0 0,0-1 0 0 0,0 1 0 0 0,0-1 0 0 0,8-20-8 0 0,-5 15 3 0 0,-1 4-1 0 0,0 0-1 0 0,1 0 0 0 0,-1 0 1 0 0,0 1-1 0 0,1-1 0 0 0,-1 1 1 0 0,1 0-1 0 0,4-2 0 0 0,15-3-22 0 0,-1-1-6 0 0,-15 3 42 0 0,-3 2-3 0 0,0 1 1 0 0,0-1-1 0 0,0 1 0 0 0,1-1 1 0 0,-1 1-1 0 0,1 0 1 0 0,-1 0-1 0 0,1 1 1 0 0,-1-1-1 0 0,1 1 0 0 0,-1-1 1 0 0,7 2-1 0 0,23 2 1096 0 0,-32-2-1016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11.2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3367 0 0,'0'0'296'0'0,"9"9"-232"0"0,0 0 800 0 0,5-4 160 0 0,0-1 32 0 0,-1-1 176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8:49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6015 4863 0 0,'-4'4'168'0'0,"-9"7"-152"0"0,1-1-1 0 0,-23 15 1 0 0,33-24-199 0 0,-12-1 4195 0 0,15-2-3773 0 0,-1 0-1 0 0,1 0 1 0 0,0 0-1 0 0,0 0 1 0 0,0 0-1 0 0,0 0 1 0 0,1 0-1 0 0,-1 0 1 0 0,0 0-1 0 0,1 1 1 0 0,1-3-1 0 0,7-7 882 0 0,-6 5-654 0 0,0 1 0 0 0,1-1-1 0 0,7-5 1 0 0,-6 5-185 0 0,0 1 0 0 0,-1-1 0 0 0,6-8-1 0 0,26-35 543 0 0,8-14-91 0 0,25-40 121 0 0,30-51-137 0 0,-11-15-218 0 0,44-75 188 0 0,-48 91-254 0 0,55-83 432 0 0,-15 78-161 0 0,-5 7-255 0 0,-86 104-326 0 0,201-262 248 0 0,-200 268-347 0 0,158-196 60 0 0,136-161 45 0 0,-278 343-102 0 0,209-223 99 0 0,12 10-94 0 0,-178 182 0 0 0,254-221 84 0 0,-251 229-91 0 0,169-139 19 0 0,107-73-43 0 0,-174 146 0 0 0,372-244 0 0 0,211-67 224 0 0,-345 237 153 0 0,-99 53 190 0 0,-200 91-327 0 0,182-88 120 0 0,-287 148-324 0 0,76-34 114 0 0,140-40 0 0 0,-165 64-90 0 0,-18 4-24 0 0,77-12 0 0 0,-96 25-27 0 0,179-25-6 0 0,-161 26-1672 0 0,-4 5-3808 0 0,-39 0-2609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8: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281 8915 2847 0 0,'-9'9'184'0'0,"-2"-1"-1"0"0,1 0 0 0 0,-1 0 1 0 0,0-1-1 0 0,-1 0 0 0 0,-19 8 0 0 0,27-13 2 0 0,0-1-1 0 0,0 1 0 0 0,0-1 0 0 0,0 0 1 0 0,0 0-1 0 0,-1-1 0 0 0,1 1 0 0 0,0-1 1 0 0,0 0-1 0 0,-1 0 0 0 0,1 0 0 0 0,0-1 1 0 0,0 1-1 0 0,-1-1 0 0 0,1 0 0 0 0,0 0 1 0 0,0-1-1 0 0,0 1 0 0 0,0-1 0 0 0,1 0 1 0 0,-1 0-1 0 0,0 0 0 0 0,1-1 0 0 0,-6-3 1 0 0,3-1-65 0 0,0 1 0 0 0,1-1-1 0 0,0-1 1 0 0,0 1 0 0 0,0-1 0 0 0,1 0 0 0 0,0 0 0 0 0,1 0 0 0 0,0 0 0 0 0,-4-15 0 0 0,0-8 358 0 0,-6-51 1 0 0,7-81-295 0 0,5 99-16 0 0,25-495 1094 0 0,-20 504-1143 0 0,94-986 2382 0 0,-10 341-1221 0 0,-26 322-787 0 0,-19 123-194 0 0,-28 159-186 0 0,96-530 1078 0 0,28 56 157 0 0,17 4 2 0 0,-119 436-1158 0 0,410-1192 1638 0 0,-311 972-1438 0 0,82-196-347 0 0,95-226 1494 0 0,-186 435 76 0 0,-112 298-1456 0 0,-8 21-123 0 0,0 0 1 0 0,1 1 0 0 0,0 0 0 0 0,2 0 0 0 0,11-16 0 0 0,-7 15-3 0 0,23-26-90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8:50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1 459 3023 0 0,'0'-11'61'0'0,"1"1"-1"0"0,0-1 0 0 0,1 1 0 0 0,0 0 0 0 0,0-1 0 0 0,1 1 1 0 0,1 0-1 0 0,7-14 0 0 0,-4 10 131 0 0,1 1-1 0 0,0 0 1 0 0,1 0-1 0 0,1 1 1 0 0,13-14 0 0 0,2 3 856 0 0,1 2 0 0 0,0 0 0 0 0,2 1 0 0 0,49-26 1 0 0,-35 24 506 0 0,1 2 0 0 0,1 2 0 0 0,0 2 0 0 0,2 2 0 0 0,46-8 0 0 0,-66 16-1188 0 0,-11 3-54 0 0,0-1 1 0 0,22 0-1 0 0,-33 4-241 0 0,-1 0 0 0 0,1 0 0 0 0,-1 0 0 0 0,1 0 1 0 0,0 1-1 0 0,-1-1 0 0 0,1 1 0 0 0,-1 0 1 0 0,1 0-1 0 0,-1 1 0 0 0,0-1 0 0 0,1 0 1 0 0,-1 1-1 0 0,0 0 0 0 0,5 3 0 0 0,-7-3-45 0 0,1 0 1 0 0,0 0-1 0 0,-1 1 0 0 0,0-1 0 0 0,1 0 0 0 0,-1 0 1 0 0,0 1-1 0 0,0-1 0 0 0,0 1 0 0 0,-1-1 0 0 0,1 1 1 0 0,-1-1-1 0 0,1 1 0 0 0,-1-1 0 0 0,0 1 0 0 0,0-1 1 0 0,0 5-1 0 0,-1 5 48 0 0,0-1 0 0 0,-4 18 1 0 0,-9 22 123 0 0,-35 81 1 0 0,28-80-871 0 0,-18 71 0 0 0,23-50-4550 0 0,0-3-1760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38:58.3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39.3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274 512 4055 0 0,'4'-26'191'0'0,"13"-41"0"0"0,1-10-405 0 0,-15 57 257 0 0,-1 0-1 0 0,-1 0 0 0 0,-1 0 1 0 0,0 0-1 0 0,-2 0 0 0 0,-4-25 1 0 0,3 32 121 0 0,0 1 0 0 0,0 0 0 0 0,-2 0 0 0 0,1 0 0 0 0,-2 0 0 0 0,1 1 0 0 0,-2-1-1 0 0,1 1 1 0 0,-2 1 0 0 0,-15-19 0 0 0,20 26-67 0 0,0 0-1 0 0,0 0 0 0 0,0 1 1 0 0,0-1-1 0 0,-1 1 0 0 0,1 0 1 0 0,-1 0-1 0 0,1 0 0 0 0,-1 1 1 0 0,0-1-1 0 0,0 1 0 0 0,0 0 1 0 0,1 0-1 0 0,-1 0 0 0 0,0 0 1 0 0,0 1-1 0 0,0 0 0 0 0,-1-1 1 0 0,1 2-1 0 0,0-1 0 0 0,-6 1 1 0 0,3 1 69 0 0,1 0 1 0 0,-1 0-1 0 0,0 0 0 0 0,1 1 1 0 0,0 0-1 0 0,0 1 0 0 0,0-1 1 0 0,0 1-1 0 0,0 0 1 0 0,1 0-1 0 0,-9 9 0 0 0,4-3 121 0 0,1 0 0 0 0,1 0 0 0 0,-14 20 0 0 0,19-25-255 0 0,1 0 0 0 0,-1 0 0 0 0,1 0-1 0 0,0 1 1 0 0,0-1 0 0 0,0 1 0 0 0,1 0 0 0 0,0-1-1 0 0,0 1 1 0 0,0 0 0 0 0,1 7 0 0 0,3 17 474 0 0,1-1 0 0 0,2 0 0 0 0,14 43 0 0 0,-4-15-390 0 0,-12-40 290 0 0,65 284 5042 0 0,-61-248-4439 0 0,-1 0 0 0 0,-3 0 0 0 0,-5 97 0 0 0,-19-7-102 0 0,17-126-871 0 0,2-13-79 0 0,1-1 1 0 0,-1 0 0 0 0,0 0-1 0 0,0 0 1 0 0,-1 0 0 0 0,-2 5-1 0 0,-8 7-6668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8:59.6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109 41 4319 0 0,'-46'-39'332'0'0,"46"39"-331"0"0,0-1-1 0 0,0 1 1 0 0,0 0-1 0 0,0 0 0 0 0,0 0 1 0 0,0 0-1 0 0,0 0 0 0 0,0 0 1 0 0,0 0-1 0 0,-1 0 1 0 0,1 0-1 0 0,0 0 0 0 0,0 0 1 0 0,0 0-1 0 0,0 0 0 0 0,0 0 1 0 0,0 0-1 0 0,0 0 1 0 0,0 0-1 0 0,0 0 0 0 0,0 0 1 0 0,-1 0-1 0 0,1 0 0 0 0,0 0 1 0 0,0 0-1 0 0,0 0 1 0 0,0 0-1 0 0,0 0 0 0 0,0 0 1 0 0,0 0-1 0 0,0 0 0 0 0,0 0 1 0 0,0 0-1 0 0,-1 0 1 0 0,1 0-1 0 0,0 0 0 0 0,0 0 1 0 0,0 0-1 0 0,0 0 0 0 0,0 0 1 0 0,0 0-1 0 0,0 0 1 0 0,0 0-1 0 0,0 1 0 0 0,0-1 1 0 0,0 0-1 0 0,0 0 0 0 0,-2 7 501 0 0,3 13 1158 0 0,-1-11-743 0 0,-3 21 2646 0 0,-2-1 1 0 0,-16 56 0 0 0,1-3-157 0 0,16-59-2642 0 0,1 0 0 0 0,1 0 0 0 0,1 0 0 0 0,4 38 0 0 0,-2-44-299 0 0,2 0 0 0 0,0 0 0 0 0,1-1 0 0 0,1 1 0 0 0,0-1 0 0 0,15 30 0 0 0,-17-41-343 0 0,0 0 1 0 0,0 0 0 0 0,1-1 0 0 0,-1 1 0 0 0,1-1-1 0 0,0 0 1 0 0,0 0 0 0 0,10 6 0 0 0,-12-8-149 0 0,1 0 1 0 0,0 0 0 0 0,0-1 0 0 0,0 1 0 0 0,0-1-1 0 0,1 0 1 0 0,-1 0 0 0 0,0 0 0 0 0,1 0-1 0 0,-1-1 1 0 0,0 1 0 0 0,1-1 0 0 0,-1 0-1 0 0,0 0 1 0 0,1 0 0 0 0,3-1 0 0 0,-4 0-176 0 0,0 1 0 0 0,0-1 0 0 0,0 0 0 0 0,-1 0 0 0 0,1 0 1 0 0,0-1-1 0 0,3-1 0 0 0,2-3-3283 0 0,-1-2-4005 0 0,1-1 118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0.0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97 9759 0 0,'-15'-2'1539'0'0,"14"2"-995"0"0,3 0 21 0 0,28-8 3556 0 0,42-5-1 0 0,34 3 401 0 0,-48 5-2979 0 0,69-14-1 0 0,-98 12-1841 0 0,31-7 1012 0 0,-21 0-9183 0 0,-31 10-211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0.4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254 1 2015 0 0,'0'2'147'0'0,"-1"15"331"0"0,0 0-1 0 0,0 1 1 0 0,-6 19 0 0 0,3-23 1078 0 0,0 0 1 0 0,0-1-1 0 0,-2 0 1 0 0,-9 20-1 0 0,-34 57 5043 0 0,-20 35-2039 0 0,6-31-2876 0 0,33-56-8517 0 0</inkml:trace>
  <inkml:trace contextRef="#ctx0" brushRef="#br0" timeOffset="1">312 117 5695 0 0,'4'6'512'0'0,"2"1"-416"0"0,-2 0-96 0 0,-1 2 0 0 0,2 4 1752 0 0,-1-1 328 0 0,-1-2 64 0 0,1 2 8 0 0,-1 4-1368 0 0,1-3-272 0 0,-2 0-64 0 0,0-3 0 0 0,1-1-376 0 0,1-3-72 0 0,-2-1 0 0 0,2-2-4456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0.7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1 237 4111 0 0,'0'0'656'0'0,"8"-3"2128"0"0,2 0-1135 0 0,0 1 0 0 0,0-1 0 0 0,0 2 0 0 0,12-2 0 0 0,-19 3-1447 0 0,1 0 0 0 0,0 0 0 0 0,-1 0 1 0 0,1 0-1 0 0,0 1 0 0 0,0-1 0 0 0,-1 1 0 0 0,1 0 1 0 0,0 0-1 0 0,-1 1 0 0 0,1-1 0 0 0,-1 0 0 0 0,0 1 0 0 0,5 3 1 0 0,-5-3-143 0 0,-1 0 1 0 0,0 0 0 0 0,0 0-1 0 0,0 0 1 0 0,-1 1 0 0 0,1-1-1 0 0,-1 1 1 0 0,1-1 0 0 0,-1 1 0 0 0,0-1-1 0 0,1 1 1 0 0,-1 0 0 0 0,-1-1-1 0 0,2 4 1 0 0,-2-1 105 0 0,1 0-1 0 0,-1-1 0 0 0,0 1 1 0 0,0 0-1 0 0,0 0 1 0 0,-1-1-1 0 0,-2 10 1 0 0,-1 0 641 0 0,-1 0 0 0 0,-1-1 1 0 0,0 0-1 0 0,-12 19 0 0 0,17-31 158 0 0,18-16-1531 0 0,6-9-2756 0 0,-13 13-1619 0 0,4-4-2487 0 0</inkml:trace>
  <inkml:trace contextRef="#ctx0" brushRef="#br0" timeOffset="1">296 0 9471 0 0,'0'0'728'0'0,"-1"13"2698"0"0,0 2-1166 0 0,1-1 1 0 0,3 25-1 0 0,0-19-1340 0 0,1 1-1 0 0,1-1 1 0 0,8 19-1 0 0,-12-35-853 0 0,8 12 200 0 0,-3-7-1220 0 0,1-2-4866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1.1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29 8031 0 0,'4'-2'355'0'0,"1"0"0"0"0,0 1-1 0 0,0-1 1 0 0,0 1-1 0 0,0 0 1 0 0,0 0-1 0 0,0 0 1 0 0,9 1-1 0 0,13-3 2141 0 0,-5-1-1075 0 0,-10 1-638 0 0,-1 0 1 0 0,1 1 0 0 0,0 1-1 0 0,0 0 1 0 0,0 1 0 0 0,13 0-1 0 0,-24 1-693 0 0,-1-1 0 0 0,1 0 0 0 0,0 1 1 0 0,-1-1-1 0 0,1 0 0 0 0,0 1 0 0 0,-1-1 0 0 0,1 1 0 0 0,-1-1 0 0 0,1 1 0 0 0,-1-1 0 0 0,1 1 0 0 0,-1-1 0 0 0,1 1 0 0 0,-1 0 1 0 0,1-1-1 0 0,-1 1 0 0 0,0 0 0 0 0,1-1 0 0 0,-1 1 0 0 0,0 0 0 0 0,0-1 0 0 0,0 1 0 0 0,1 0 0 0 0,-1-1 0 0 0,0 1 0 0 0,0 0 1 0 0,0 1-1 0 0,-1 19 683 0 0,-4-3-382 0 0,0-1-1 0 0,-1 1 1 0 0,0-2 0 0 0,-12 21-1 0 0,11-24-499 0 0,0-1 0 0 0,0 0 0 0 0,-1-1 0 0 0,-16 18-1 0 0,-6-2-9142 0 0,23-23 2289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2.1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185 62 3223 0 0,'9'-1'288'0'0,"-8"1"-174"0"0,0 0 0 0 0,1 0 0 0 0,-1 0 0 0 0,0 0 0 0 0,1 0 0 0 0,-1 0-1 0 0,1 0 1 0 0,-1 0 0 0 0,0 0 0 0 0,0 1 0 0 0,1-1 0 0 0,-1 1 0 0 0,0-1-1 0 0,1 1 1 0 0,-1-1 0 0 0,0 1 0 0 0,0 0 0 0 0,0-1 0 0 0,2 2 0 0 0,-3-1 10 0 0,1 0 1 0 0,-1 0 0 0 0,1 1 0 0 0,0-1 0 0 0,-1 0 0 0 0,0 0 0 0 0,1 1 0 0 0,-1-1 0 0 0,0 0 0 0 0,0 1 0 0 0,1-1 0 0 0,-1 0 0 0 0,0 0 0 0 0,0 1 0 0 0,-1-1 0 0 0,1 0 0 0 0,0 1-1 0 0,0-1 1 0 0,-1 2 0 0 0,-1 3 355 0 0,0-1 1 0 0,0 0-1 0 0,0 1 0 0 0,-1-1 0 0 0,1 0 0 0 0,-1 0 0 0 0,0-1 0 0 0,-1 1 0 0 0,-6 7 0 0 0,-6 4 1450 0 0,-20 16-1 0 0,11-11-101 0 0,8-6-445 0 0,8-8-350 0 0,0 1 0 0 0,0 0 0 0 0,-14 19 3741 0 0,37-33-3757 0 0,8-4-605 0 0,24-9-1 0 0,-26 12-489 0 0,-1-1 0 0 0,21-12 1 0 0,-35 17-193 0 0,1-1 1 0 0,-1 1-1 0 0,0-1 1 0 0,7-8-1 0 0,-1-3-9985 0 0</inkml:trace>
  <inkml:trace contextRef="#ctx0" brushRef="#br0" timeOffset="1">187 0 6159 0 0,'-1'4'166'0'0,"1"-3"-138"0"0,0 0 0 0 0,-1 0-1 0 0,1 0 1 0 0,0 0 0 0 0,0 0 0 0 0,0 0-1 0 0,0 0 1 0 0,0 0 0 0 0,0 0 0 0 0,0 0-1 0 0,1 0 1 0 0,-1 0 0 0 0,0 0 0 0 0,0 0-1 0 0,1 1 1 0 0,0 0 0 0 0,7 45 4970 0 0,-2 1 0 0 0,1 63-1 0 0,-5-63-3656 0 0,-1-23-494 0 0,1 20 880 0 0,1 0 0 0 0,14 63 0 0 0,-17-106-2107 0 0</inkml:trace>
  <inkml:trace contextRef="#ctx0" brushRef="#br0" timeOffset="2">2 353 8407 0 0,'-1'0'300'0'0,"1"-1"-1"0"0,0 1 1 0 0,0-1-1 0 0,0 1 0 0 0,0-1 1 0 0,0 0-1 0 0,0 1 1 0 0,0-1-1 0 0,0 1 1 0 0,0-1-1 0 0,0 0 0 0 0,0 1 1 0 0,0-1-1 0 0,1 1 1 0 0,-1-1-1 0 0,0 1 0 0 0,0-1 1 0 0,1 1-1 0 0,-1-1 1 0 0,0 1-1 0 0,1-1 1 0 0,-1 1-1 0 0,0-1 0 0 0,1 1 1 0 0,-1-1-1 0 0,1 1 1 0 0,-1 0-1 0 0,0-1 0 0 0,1 1 1 0 0,-1-1-1 0 0,1 1 1 0 0,-1 0-1 0 0,1 0 1 0 0,0-1-1 0 0,-1 1 0 0 0,1 0 1 0 0,-1 0-1 0 0,1 0 1 0 0,-1 0-1 0 0,2 0 0 0 0,5-3-431 0 0,43-17 4131 0 0,-30 9-2818 0 0,29-11 0 0 0,-25 14-3184 0 0,1 1-4172 0 0,-13 4-1880 0 0</inkml:trace>
  <inkml:trace contextRef="#ctx0" brushRef="#br0" timeOffset="3">191 329 9959 0 0,'-8'9'888'0'0,"-2"2"-712"0"0,-3 0-176 0 0,-1 3 0 0 0,-1 2 1632 0 0,-1-3 288 0 0,1 0 56 0 0,1 1 8 0 0,-2-3-1352 0 0,0-1-280 0 0,2 1-48 0 0,2-4-5552 0 0,2-5-1104 0 0</inkml:trace>
  <inkml:trace contextRef="#ctx0" brushRef="#br0" timeOffset="4">225 384 4287 0 0,'46'3'912'0'0,"-13"0"3326"0"0,-28-3-3485 0 0,91 6 8350 0 0,-79-6-8652 0 0,1-1 0 0 0,-1 0 0 0 0,26-6 0 0 0,-31 4-605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2.7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145 23 9271 0 0,'0'0'2343'0'0,"1"0"-822"0"0,31-6 2532 0 0,17-7-2385 0 0,-40 11-1146 0 0,-9 2-455 0 0,1-1 1 0 0,0 1-1 0 0,-1 0 1 0 0,1 0 0 0 0,-1 0-1 0 0,1-1 1 0 0,-1 1-1 0 0,1 0 1 0 0,0 0-1 0 0,-1 0 1 0 0,1 0-1 0 0,-1 0 1 0 0,1 0-1 0 0,0 0 1 0 0,-1 0 0 0 0,1 1-1 0 0,-1-1 1 0 0,1 0-1 0 0,-1 0 1 0 0,1 0-1 0 0,0 1 1 0 0,-1-1-1 0 0,1 0 1 0 0,-1 1-1 0 0,1-1 1 0 0,-1 0-1 0 0,0 1 1 0 0,1-1 0 0 0,-1 0-1 0 0,1 1 1 0 0,0 0-1 0 0,-1 1-17 0 0,0 0-1 0 0,0-1 1 0 0,0 1 0 0 0,0 0-1 0 0,0 0 1 0 0,0-1 0 0 0,0 1-1 0 0,0 0 1 0 0,-1-1 0 0 0,1 1-1 0 0,-1 0 1 0 0,1-1 0 0 0,-1 1-1 0 0,0-1 1 0 0,0 1 0 0 0,-1 1-1 0 0,-35 61 756 0 0,16-28-263 0 0,-92 134 1255 0 0,85-137-1792 0 0,20-25-162 0 0,1 1 0 0 0,1-1 0 0 0,-1 1 0 0 0,1 0 0 0 0,-7 15 0 0 0,13-23-565 0 0,16-13-5562 0 0,-2 0 2981 0 0,19-20-1 0 0,5-5 2150 0 0,-9 11 1350 0 0,-14 11 1064 0 0,32-24 0 0 0,-23 29 4240 0 0,-23 12-4598 0 0,1 0-609 0 0,0 1 1 0 0,0 0-1 0 0,0 0 1 0 0,-1 0-1 0 0,1 0 1 0 0,-1 1-1 0 0,0-1 1 0 0,0 0-1 0 0,0 1 1 0 0,0-1-1 0 0,0 0 1 0 0,-1 1-1 0 0,0-1 1 0 0,0 6-1 0 0,0 4 590 0 0,-2-1 0 0 0,-4 22 0 0 0,4-23-625 0 0,0-1 0 0 0,0 0 0 0 0,1 1 0 0 0,0 13 0 0 0,3-15-246 0 0,-1-7-52 0 0,0-2 14 0 0,0 1-126 0 0,10-12-861 0 0,8-20-1491 0 0,2-1-672 0 0,-19 29 2994 0 0,0 1-1 0 0,0 0 1 0 0,0 0-1 0 0,0 0 1 0 0,0 0-1 0 0,1 0 0 0 0,-1 0 1 0 0,1 0-1 0 0,-1 1 1 0 0,4-2-1 0 0,-5 3 278 0 0,1-1-1 0 0,-1 1 0 0 0,1 0 0 0 0,-1 0 1 0 0,0-1-1 0 0,1 1 0 0 0,-1 0 1 0 0,1 1-1 0 0,-1-1 0 0 0,1 0 0 0 0,-1 0 1 0 0,0 0-1 0 0,1 1 0 0 0,-1-1 1 0 0,0 1-1 0 0,1-1 0 0 0,-1 1 0 0 0,0 0 1 0 0,0-1-1 0 0,1 1 0 0 0,-1 0 1 0 0,0 0-1 0 0,1 1 0 0 0,4 3 885 0 0,-1 0 0 0 0,1 1 0 0 0,4 7 0 0 0,1 0 1063 0 0,-11-12-2044 0 0,1-1-1 0 0,0 1 0 0 0,0 0 0 0 0,0-1 1 0 0,0 1-1 0 0,0 0 0 0 0,0-1 0 0 0,0 1 1 0 0,0-1-1 0 0,0 0 0 0 0,0 1 0 0 0,0-1 1 0 0,1 0-1 0 0,-1 0 0 0 0,0 0 0 0 0,0 1 1 0 0,0-1-1 0 0,0 0 0 0 0,0 0 1 0 0,1-1-1 0 0,-1 1 0 0 0,0 0 0 0 0,0 0 1 0 0,2-1-1 0 0,7-5-7244 0 0,-1 0-1043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3.1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10799 0 0,'3'4'790'0'0,"0"1"0"0"0,-1-1 0 0 0,1 1 0 0 0,-1 0 0 0 0,0 0 0 0 0,-1 0-1 0 0,1 0 1 0 0,0 7 0 0 0,6 43 4955 0 0,-8-52-5703 0 0,3 26 1563 0 0,8 68 381 0 0,-11-96-2386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3.7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258 16 3335 0 0,'4'-2'823'0'0,"-1"0"-1"0"0,1 0 1 0 0,0 0-1 0 0,0 1 1 0 0,0-1-1 0 0,1 1 1 0 0,-1 0-1 0 0,0 0 0 0 0,9 0 1 0 0,3 1 4135 0 0,21 2 1 0 0,-2 0 100 0 0,-34 11-3228 0 0,0-12-1725 0 0,-1 1 0 0 0,0-1 0 0 0,0 1 0 0 0,1 0 0 0 0,-1-1 1 0 0,0 1-1 0 0,-1-1 0 0 0,1 1 0 0 0,0-1 0 0 0,0 1 0 0 0,-1 0 0 0 0,1-1 1 0 0,-1 1-1 0 0,1-1 0 0 0,-1 0 0 0 0,-1 3 0 0 0,-47 73 583 0 0,47-75-1426 0 0,-9 12 830 0 0,7-11-3447 0 0,-9-2-3965 0 0,4 35 8615 0 0,9-34-1070 0 0,3 5 916 0 0,7-9-726 0 0,-9 2-432 0 0,27-16 112 0 0,-27 16-181 0 0,0 2-690 0 0,-1 0 695 0 0,1 1-1 0 0,-1-1 1 0 0,1 0 0 0 0,-1 1-1 0 0,0-1 1 0 0,0 1 0 0 0,0-1-1 0 0,0 1 1 0 0,0-1 0 0 0,0 0-1 0 0,-1 1 1 0 0,1-1 0 0 0,-1 1-1 0 0,0-1 1 0 0,1 0 0 0 0,-1 0-1 0 0,0 1 1 0 0,0-1 0 0 0,-1 0-1 0 0,1 0 1 0 0,0 0 0 0 0,-3 2-1 0 0,-2 4 66 0 0,-1 0 0 0 0,0 0 0 0 0,0-1-1 0 0,-11 7 1 0 0,-22 15 877 0 0,-1-3-1 0 0,-56 27 1 0 0,59-33 220 0 0,-35 12 3082 0 0,71-31-2787 0 0,3-2-1245 0 0,1 0 0 0 0,-1 0-1 0 0,0 0 1 0 0,0 0 0 0 0,1 0-1 0 0,-1 0 1 0 0,1 1 0 0 0,-1-1 0 0 0,1 0-1 0 0,-1 1 1 0 0,1 0 0 0 0,2-1 0 0 0,1-1 94 0 0,55-23 826 0 0,32-12-519 0 0,-68 29-476 0 0,161-54 2 0 0,-121 36-272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4.2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245 1 2503 0 0,'-1'12'2978'0'0,"-1"1"0"0"0,0-1 0 0 0,0 1-1 0 0,-1-1 1 0 0,-6 16 0 0 0,8-27-1806 0 0,-3 7 2881 0 0,4-7-4011 0 0,0-1-1 0 0,0 0 1 0 0,0 0-1 0 0,0 0 1 0 0,0 0-1 0 0,0 0 1 0 0,0 1-1 0 0,0-1 1 0 0,0 0-1 0 0,0 0 1 0 0,0 0-1 0 0,0 0 1 0 0,0 1-1 0 0,0-1 1 0 0,0 0-1 0 0,0 0 1 0 0,0 0 0 0 0,0 0-1 0 0,1 1 1 0 0,-1-1-1 0 0,0 0 1 0 0,0 0-1 0 0,0 0 1 0 0,0 0-1 0 0,0 0 1 0 0,0 0-1 0 0,0 0 1 0 0,1 1-1 0 0,-1-1 1 0 0,0 0-1 0 0,0 0 1 0 0,0 0-1 0 0,0 0 1 0 0,0 0-1 0 0,1 0 1 0 0,-1 0-1 0 0,0 0 1 0 0,0 0-1 0 0,0 0 1 0 0,0 0 0 0 0,1 0-1 0 0,-1 0 1 0 0,0 0-1 0 0,0 0 1 0 0,0 0-1 0 0,0 0 1 0 0,1 0-1 0 0,-1 0 1 0 0,11-7 93 0 0,-8 5-600 0 0,0-1 0 0 0,0 0 0 0 0,0 0-1 0 0,-1 0 1 0 0,4-6 0 0 0,-2-3-2772 0 0,-4 12 3184 0 0,-1 0 1 0 0,1 0-1 0 0,0 0 1 0 0,0 0-1 0 0,0 0 1 0 0,0 0 0 0 0,-1 0-1 0 0,1 0 1 0 0,0-1-1 0 0,0 1 1 0 0,0 0-1 0 0,0 0 1 0 0,-1 0-1 0 0,1 0 1 0 0,0 0-1 0 0,0 0 1 0 0,0 0 0 0 0,0 0-1 0 0,-1 0 1 0 0,1 0-1 0 0,0 0 1 0 0,0 0-1 0 0,0 0 1 0 0,-1 0-1 0 0,1 0 1 0 0,0 0-1 0 0,0 0 1 0 0,0 1-1 0 0,0-1 1 0 0,-1 0 0 0 0,1 0-1 0 0,0 0 1 0 0,0 0-1 0 0,0 0 1 0 0,-23 15-836 0 0,17-10 1022 0 0,-3 1-120 0 0,-92 63 687 0 0,79-56-504 0 0,0 0 1 0 0,-42 15 0 0 0,58-26-187 0 0,5-2-30 0 0,18-8-1874 0 0,-11 6 2003 0 0,0 0 1 0 0,0 0-1 0 0,0 1 1 0 0,1 0-1 0 0,-1 0 1 0 0,1 0-1 0 0,6 1 1 0 0,4 2 1816 0 0,23 3 0 0 0,-34-3-1600 0 0,74 11 5298 0 0,-65-10-4356 0 0,21 0-1 0 0,6 2-365 0 0,-32-3-892 0 0,1-1-1 0 0,-1 0 0 0 0,0-1 1 0 0,1 0-1 0 0,-1-1 0 0 0,0 0 1 0 0,11-2-1 0 0,-10 2-10 0 0,-1 0 0 0 0,0 0 0 0 0,0 1 0 0 0,21 3 0 0 0,4 0 0 0 0,-5-1 0 0 0,-20-1 0 0 0,0 0 0 0 0,0-1 0 0 0,0 0 0 0 0,0 0 0 0 0,0-1 0 0 0,0 0 0 0 0,0-1 0 0 0,13-4 0 0 0,-9 1 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39.6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3 299 7023 0 0,'-1'-1'127'0'0,"1"0"-1"0"0,0 0 1 0 0,-1-1 0 0 0,1 1-1 0 0,0 0 1 0 0,0 0-1 0 0,0 0 1 0 0,0 0-1 0 0,0-1 1 0 0,0 1-1 0 0,0 0 1 0 0,1 0-1 0 0,-1 0 1 0 0,0 0-1 0 0,1-1 1 0 0,-1 1 0 0 0,0 0-1 0 0,1 0 1 0 0,0 0-1 0 0,-1 0 1 0 0,1 0-1 0 0,0 0 1 0 0,-1 0-1 0 0,2 0 1 0 0,1-2 476 0 0,-1 1-1 0 0,1-1 1 0 0,0 1 0 0 0,0 0-1 0 0,5-2 1 0 0,-5 2-308 0 0,120-62 8021 0 0,-53 23-5353 0 0,71-39-262 0 0,-114 67-2550 0 0,2 0 1 0 0,-1 2-1 0 0,37-9 0 0 0,-49 16-710 0 0,0 1-1 0 0,18 0 1 0 0,0 3-2675 0 0,-2 6-3598 0 0,-8 5-508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4.8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42 0 3079 0 0,'-3'9'604'0'0,"-6"12"5897"0"0,-10 45 0 0 0,15-50-5423 0 0,1 1 0 0 0,1-1 0 0 0,1 1 0 0 0,0-1 0 0 0,1 1 0 0 0,3 21 0 0 0,-3-36-986 0 0,0 0 0 0 0,1 0 0 0 0,-1 0 0 0 0,1 1 0 0 0,0-1-1 0 0,-1 0 1 0 0,1 0 0 0 0,0 0 0 0 0,0 0 0 0 0,0 0 0 0 0,1 0 0 0 0,-1 0 0 0 0,0-1-1 0 0,1 1 1 0 0,-1 0 0 0 0,1-1 0 0 0,0 1 0 0 0,-1-1 0 0 0,1 1 0 0 0,0-1 0 0 0,0 0-1 0 0,0 0 1 0 0,0 0 0 0 0,0 0 0 0 0,0 0 0 0 0,0 0 0 0 0,5 1 0 0 0,-4-2-276 0 0,1 1 0 0 0,-1-1 1 0 0,1 0-1 0 0,0 0 0 0 0,-1 0 0 0 0,1 0 0 0 0,3-2 1 0 0,-2 1-1103 0 0,0 0 0 0 0,-1 0 0 0 0,0-1 0 0 0,1 1 0 0 0,4-4 0 0 0,3-2-6309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5.1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74 10 11023 0 0,'-1'1'852'0'0,"-14"22"2367"0"0,-15 33-1 0 0,24-45-2191 0 0,2 1-1 0 0,-1-1 1 0 0,2 1-1 0 0,-1 0 1 0 0,-1 18-1 0 0,4-27-800 0 0,1 1 0 0 0,0 0-1 0 0,1 0 1 0 0,-1-1 0 0 0,0 1 0 0 0,1 0-1 0 0,0-1 1 0 0,0 1 0 0 0,0 0 0 0 0,0-1-1 0 0,4 6 1 0 0,-5-7-153 0 0,1-1 0 0 0,0 0 1 0 0,0 1-1 0 0,0-1 0 0 0,0 0 0 0 0,0 1 0 0 0,0-1 1 0 0,0 0-1 0 0,1 0 0 0 0,-1 0 0 0 0,0 0 1 0 0,1 0-1 0 0,-1 0 0 0 0,1 0 0 0 0,-1-1 0 0 0,1 1 1 0 0,-1 0-1 0 0,1-1 0 0 0,-1 1 0 0 0,1-1 0 0 0,0 0 1 0 0,-1 0-1 0 0,1 1 0 0 0,-1-1 0 0 0,1 0 0 0 0,0 0 1 0 0,-1 0-1 0 0,3-1 0 0 0,2 0 89 0 0,-1 1-91 0 0,-1-1 0 0 0,1 0-1 0 0,-1 0 1 0 0,1 0 0 0 0,-1-1 0 0 0,1 0 0 0 0,-1 0 0 0 0,0 0 0 0 0,7-4 0 0 0,57-48 160 0 0,-60 47-205 0 0,0-1 0 0 0,-1-1-1 0 0,0 1 1 0 0,0-1-1 0 0,9-18 1 0 0,-14 23-78 0 0,0 0 1 0 0,0 0-1 0 0,0 0 0 0 0,-1 0 1 0 0,0 0-1 0 0,1-1 0 0 0,-2 1 1 0 0,1-1-1 0 0,0 1 0 0 0,-1-1 1 0 0,0-6-1 0 0,-1 9 23 0 0,1 0 0 0 0,0 0-1 0 0,-1 0 1 0 0,0 0 0 0 0,0 0 0 0 0,1 0 0 0 0,-1 0 0 0 0,0 0-1 0 0,0 0 1 0 0,-1 0 0 0 0,1 1 0 0 0,0-1 0 0 0,-1 0-1 0 0,1 1 1 0 0,-1-1 0 0 0,1 1 0 0 0,-1 0 0 0 0,0-1 0 0 0,1 1-1 0 0,-1 0 1 0 0,0 0 0 0 0,0 0 0 0 0,0 0 0 0 0,0 1-1 0 0,0-1 1 0 0,-2 0 0 0 0,-3-1-727 0 0,-1 0 1 0 0,1 1-1 0 0,-8-1 1 0 0,-1 1-6939 0 0,7 1-262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5.5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70 0 6911 0 0,'2'4'322'0'0,"1"-1"-1"0"0,-1 1 0 0 0,0-1 0 0 0,0 1 1 0 0,0 0-1 0 0,0-1 0 0 0,-1 1 0 0 0,1 0 1 0 0,-1 0-1 0 0,0 0 0 0 0,-1 0 1 0 0,1 0-1 0 0,0 1 0 0 0,-1-1 0 0 0,0 0 1 0 0,-1 7-1 0 0,0 6 1099 0 0,-2 0 0 0 0,-6 27 0 0 0,-2-7 699 0 0,-2-1 0 0 0,-18 37 0 0 0,9-29 3370 0 0,23-44-5288 0 0,7-5-163 0 0,-1 1 0 0 0,1-1-1 0 0,-1-1 1 0 0,0 0 0 0 0,10-10-1 0 0,29-39-74 0 0,-23 26 43 0 0,7-11-359 0 0,-18 24 129 0 0,0 0 1 0 0,18-18-1 0 0,-29 33 500 0 0,3 5-9 0 0,-3-4-235 0 0,-1 0 0 0 0,1 1 0 0 0,0-1 0 0 0,-1 1-1 0 0,1-1 1 0 0,-1 0 0 0 0,1 1 0 0 0,0-1 0 0 0,-1 1 0 0 0,1 0-1 0 0,-1-1 1 0 0,0 1 0 0 0,1-1 0 0 0,-1 1 0 0 0,1 0 0 0 0,-1-1-1 0 0,0 1 1 0 0,1 1 0 0 0,0 9 292 0 0,-1 0 0 0 0,0 1 0 0 0,-2 11 0 0 0,1-13 24 0 0,1 0 0 0 0,-1 0 0 0 0,1 0 0 0 0,1 1 0 0 0,2 11 0 0 0,-1-15-267 0 0,0 0 1 0 0,0 0-1 0 0,1 0 0 0 0,3 7 1 0 0,-5-12-84 0 0,0 0 1 0 0,1 1-1 0 0,-1-1 1 0 0,1 0-1 0 0,0 0 1 0 0,0 0-1 0 0,0 0 1 0 0,0 0-1 0 0,0 0 1 0 0,0 0-1 0 0,0-1 1 0 0,1 1-1 0 0,-1-1 1 0 0,3 1-1 0 0,0 0-83 0 0,-1 0 0 0 0,1 0 0 0 0,0-1 0 0 0,0 0-1 0 0,-1 0 1 0 0,1 0 0 0 0,6 0 0 0 0,9-3-8262 0 0,-2-2-1849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6.0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6415 0 0,'0'0'891'0'0,"1"2"274"0"0,2 10 783 0 0,-1 0-1 0 0,0 0 1 0 0,1 15-1 0 0,-3 38 1960 0 0,-1-45-2738 0 0,1-1 1 0 0,1 1-1 0 0,0 0 1 0 0,8 31-1 0 0,-8-47-832 0 0,1 1 1 0 0,-1-1-1 0 0,1 0 0 0 0,0 0 0 0 0,0 0 0 0 0,0-1 1 0 0,0 1-1 0 0,1 0 0 0 0,-1-1 0 0 0,6 6 1 0 0,-6-8-255 0 0,-1 0 0 0 0,0 0 1 0 0,0 0-1 0 0,1 0 1 0 0,-1 0-1 0 0,1-1 0 0 0,-1 1 1 0 0,1 0-1 0 0,-1-1 0 0 0,1 1 1 0 0,0-1-1 0 0,-1 1 1 0 0,1-1-1 0 0,-1 0 0 0 0,1 0 1 0 0,0 0-1 0 0,-1 0 1 0 0,1 0-1 0 0,0 0 0 0 0,-1 0 1 0 0,1-1-1 0 0,0 1 1 0 0,-1 0-1 0 0,1-1 0 0 0,-1 1 1 0 0,1-1-1 0 0,-1 0 0 0 0,1 0 1 0 0,-1 1-1 0 0,2-3 1 0 0,5-2-32 0 0,-1-1 1 0 0,0 0 0 0 0,-1 0 0 0 0,0-1 0 0 0,0 0 0 0 0,0 0-1 0 0,-1-1 1 0 0,0 1 0 0 0,-1-1 0 0 0,5-9 0 0 0,5-15-871 0 0,12-40 0 0 0,-25 70 707 0 0,6-19-2513 0 0,-4 12 1119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6.4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0 124 3599 0 0,'10'24'778'0'0,"-9"-21"572"0"0,1 0 1 0 0,0 1-1 0 0,1-1 1 0 0,-1 0-1 0 0,0 0 1 0 0,1 0-1 0 0,0 0 1 0 0,3 2-1 0 0,10 4 1138 0 0,-15-8-2335 0 0,1-1-1 0 0,0 0 0 0 0,-1 1 0 0 0,1-1 1 0 0,0 0-1 0 0,0 0 0 0 0,-1 0 1 0 0,1 0-1 0 0,0 0 0 0 0,0-1 1 0 0,-1 1-1 0 0,1 0 0 0 0,0-1 0 0 0,-1 0 1 0 0,1 1-1 0 0,0-1 0 0 0,1-1 1 0 0,1 0 98 0 0,1 0-1 0 0,-1-1 1 0 0,0 0 0 0 0,5-5 0 0 0,-3 2-143 0 0,0-1-1 0 0,0 0 1 0 0,-1 0-1 0 0,0 0 1 0 0,0-1-1 0 0,-1 0 1 0 0,0 0-1 0 0,-1 0 1 0 0,1-1-1 0 0,-1 1 1 0 0,-1-1-1 0 0,0 1 1 0 0,0-1-1 0 0,-1 0 1 0 0,1-10-1 0 0,-2 17-74 0 0,0 1 0 0 0,0 0 0 0 0,0 0 0 0 0,0 0 0 0 0,0-1 0 0 0,-1 1 0 0 0,1 0 0 0 0,0 0 1 0 0,-1 0-1 0 0,1 0 0 0 0,0-1 0 0 0,-1 1 0 0 0,1 0 0 0 0,-1 0 0 0 0,0 0 0 0 0,1 0 0 0 0,-1 0 0 0 0,-1-1 0 0 0,1 2 9 0 0,0-1 0 0 0,0 1 1 0 0,1-1-1 0 0,-1 1 0 0 0,0-1 0 0 0,0 1 0 0 0,0 0 1 0 0,0-1-1 0 0,0 1 0 0 0,0 0 0 0 0,0 0 0 0 0,0 0 1 0 0,0 0-1 0 0,0 0 0 0 0,0 0 0 0 0,0 0 0 0 0,-1 0 1 0 0,-1 1 82 0 0,-1 0 1 0 0,1 0-1 0 0,-1 0 1 0 0,1 1-1 0 0,0-1 1 0 0,0 1-1 0 0,0 0 1 0 0,-5 3-1 0 0,1 1 30 0 0,0 1 0 0 0,0 0 0 0 0,1 0 0 0 0,0 1 0 0 0,0 0 0 0 0,1 0 0 0 0,0 0 0 0 0,0 1 0 0 0,1 0-1 0 0,0 0 1 0 0,-4 16 0 0 0,5-14 105 0 0,0 1-1 0 0,1 0 1 0 0,0 0-1 0 0,1 0 0 0 0,1 0 1 0 0,0 0-1 0 0,0 0 1 0 0,1 0-1 0 0,3 12 1 0 0,-4-21-215 0 0,1 0 1 0 0,0-1 0 0 0,-1 1-1 0 0,1-1 1 0 0,0 1-1 0 0,0-1 1 0 0,1 1 0 0 0,-1-1-1 0 0,0 0 1 0 0,1 1 0 0 0,0-1-1 0 0,-1 0 1 0 0,1 0-1 0 0,0 0 1 0 0,0 0 0 0 0,0-1-1 0 0,0 1 1 0 0,0 0 0 0 0,1-1-1 0 0,-1 1 1 0 0,0-1-1 0 0,1 0 1 0 0,-1 0 0 0 0,1 0-1 0 0,-1 0 1 0 0,5 1-1 0 0,-3-2-150 0 0,0 0 0 0 0,0 0-1 0 0,0 0 1 0 0,-1 0 0 0 0,1 0 0 0 0,0-1-1 0 0,0 1 1 0 0,0-1 0 0 0,-1 0-1 0 0,1-1 1 0 0,0 1 0 0 0,-1 0-1 0 0,1-1 1 0 0,-1 0 0 0 0,1 0-1 0 0,-1 0 1 0 0,6-5 0 0 0,1-2-2153 0 0,-1-1-4837 0 0,0-1-2251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6.8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 78 6303 0 0,'0'0'486'0'0,"2"8"2310"0"0,5 17 4980 0 0,2 0-3322 0 0,22 50 1146 0 0,-3-18-3187 0 0,-25-53-2450 0 0,0 0 0 0 0,-1 1 0 0 0,1-1 0 0 0,1 0 0 0 0,-1 0 0 0 0,1-1 1 0 0,-1 1-1 0 0,1-1 0 0 0,8 6 0 0 0,-4-6-471 0 0</inkml:trace>
  <inkml:trace contextRef="#ctx0" brushRef="#br0" timeOffset="1">277 1 8927 0 0,'-156'156'15507'0'0,"99"-99"-13802"0"0,-5-1-117 0 0,61-55-2884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7.1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 0 7455 0 0,'-3'10'1547'0'0,"-1"0"0"0"0,2 0-1 0 0,-1 0 1 0 0,1 0 0 0 0,1 0-1 0 0,-1 17 1 0 0,6 26 4576 0 0,1-16-5369 0 0,-2-15 320 0 0,-1 0 0 0 0,-1 1-1 0 0,-2 36 1 0 0,-18 65 1614 0 0,8-60-2538 0 0,11-62-339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7.5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89 7855 0 0,'2'-5'938'0'0,"1"0"0"0"0,-1 0 0 0 0,1 1 0 0 0,0-1 0 0 0,0 1 0 0 0,1-1-1 0 0,-1 1 1 0 0,1 0 0 0 0,0 0 0 0 0,0 1 0 0 0,1-1 0 0 0,-1 1 0 0 0,8-5 0 0 0,-8 7-736 0 0,-1-1 0 0 0,1 1 1 0 0,0 0-1 0 0,-1 0 0 0 0,1 0 1 0 0,0 0-1 0 0,6 0 0 0 0,53-8 1382 0 0,-42 5-1377 0 0,-19 3-180 0 0,0 1-1 0 0,1-1 1 0 0,-1 0-1 0 0,1 1 1 0 0,-1 0-1 0 0,1-1 1 0 0,-1 1-1 0 0,1 0 1 0 0,-1 0 0 0 0,3 1-1 0 0,-1-1 63 0 0,-1 1-1 0 0,1 0 1 0 0,-1 0-1 0 0,0 0 1 0 0,1 1 0 0 0,-1-1-1 0 0,0 1 1 0 0,5 3-1 0 0,-6-3 45 0 0,0-1-1 0 0,-1 1 1 0 0,1 0-1 0 0,-1 0 0 0 0,1 0 1 0 0,-1 1-1 0 0,0-1 0 0 0,0 0 1 0 0,0 0-1 0 0,0 1 1 0 0,0-1-1 0 0,0 1 0 0 0,0 2 1 0 0,2 14 686 0 0,-1-1 0 0 0,-1 1 0 0 0,-2 36-1 0 0,0-14 75 0 0,-6 58-65 0 0,7-97-1332 0 0,0 6-382 0 0,-1-5-1632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8.0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1 303 6767 0 0,'0'0'1072'0'0,"0"-2"879"0"0,2-3-383 0 0,0 0-1 0 0,0 0 1 0 0,1 0 0 0 0,-1 0 0 0 0,6-7-1 0 0,-1 4-900 0 0,0-1-1 0 0,0 1 0 0 0,1 0 0 0 0,9-7 0 0 0,-14 13-563 0 0,0-1 0 0 0,1 1 0 0 0,-1 0 1 0 0,0 0-1 0 0,1 1 0 0 0,0-1 0 0 0,-1 1 0 0 0,1-1 0 0 0,4 0 0 0 0,-6 2-98 0 0,-1 0 1 0 0,1 0-1 0 0,0-1 0 0 0,0 1 0 0 0,0 0 0 0 0,-1 0 0 0 0,1 1 0 0 0,0-1 0 0 0,0 0 0 0 0,-1 1 1 0 0,1-1-1 0 0,0 1 0 0 0,-1-1 0 0 0,1 1 0 0 0,0 0 0 0 0,-1 0 0 0 0,1 0 0 0 0,-1-1 1 0 0,1 2-1 0 0,2 1 0 0 0,-4-2-27 0 0,1 0-1 0 0,0 1 1 0 0,0-1 0 0 0,0 1 0 0 0,-1-1-1 0 0,1 1 1 0 0,-1-1 0 0 0,1 1 0 0 0,-1-1-1 0 0,1 1 1 0 0,-1 0 0 0 0,0-1 0 0 0,0 1-1 0 0,0 2 1 0 0,-2 23-163 0 0,1-26 174 0 0,0 11 72 0 0,-2 1 0 0 0,0-1 0 0 0,0 1 0 0 0,-1-1 0 0 0,0-1 0 0 0,-1 1 0 0 0,-13 21 0 0 0,13-22 891 0 0,11-14 1371 0 0,12-17-1452 0 0,7-21-2324 0 0,-2 4-2950 0 0,-2-1 0 0 0,27-65-1 0 0,-15 10 2980 0 0,-33 96 2558 0 0,-1 0 0 0 0,0 0 0 0 0,1 0 0 0 0,-1 0 0 0 0,-1 0 0 0 0,1-1-1 0 0,0 1 1 0 0,-4 5 0 0 0,4-5-515 0 0,-1 0 0 0 0,0 0-1 0 0,1 0 1 0 0,0 0 0 0 0,-2 5-1 0 0,3-7 381 0 0,0 0-960 0 0,0-1-1 0 0,0 0 1 0 0,0 0-1 0 0,0 0 1 0 0,-1 1 0 0 0,1-1-1 0 0,0 0 1 0 0,0 0-1 0 0,0 1 1 0 0,0-1 0 0 0,0 0-1 0 0,0 0 1 0 0,0 0-1 0 0,0 1 1 0 0,0-1 0 0 0,1 0-1 0 0,-1 0 1 0 0,0 1-1 0 0,0-1 1 0 0,0 0-1 0 0,0 0 1 0 0,0 0 0 0 0,0 1-1 0 0,0-1 1 0 0,0 0-1 0 0,1 0 1 0 0,-1 0 0 0 0,0 0-1 0 0,0 1 1 0 0,0-1-1 0 0,0 0 1 0 0,1 0 0 0 0,-1 0-1 0 0,0 0 1 0 0,0 0-1 0 0,0 1 1 0 0,1-1-1 0 0,-1 0 1 0 0,0 0 0 0 0,0 0-1 0 0,10 4 228 0 0,-9-4-251 0 0,1-1 1 0 0,-1 1-1 0 0,0 0 0 0 0,1-1 0 0 0,-1 1 0 0 0,0-1 1 0 0,1 1-1 0 0,-1-1 0 0 0,0 1 0 0 0,1-1 0 0 0,-1 0 1 0 0,0 0-1 0 0,0 0 0 0 0,0 0 0 0 0,2-1 1 0 0,15-21-53 0 0,-7 9-15 0 0,3-3-512 0 0,17-18-782 0 0,-28 33 1030 0 0,-1 0-1 0 0,1-1 0 0 0,0 1 1 0 0,0 0-1 0 0,-1 1 1 0 0,1-1-1 0 0,1 0 1 0 0,-1 1-1 0 0,0 0 0 0 0,5-2 1 0 0,-7 3 29 0 0,7 8 782 0 0,0 17 961 0 0,0 0 0 0 0,6 35 1 0 0,2 8-704 0 0,-5-26-166 0 0,-1 2-1 0 0,-2 0 0 0 0,-2 0 0 0 0,0 85 0 0 0,-6-123-502 0 0,0-1 0 0 0,-1 1 0 0 0,0-1-1 0 0,0 1 1 0 0,-1 0 0 0 0,1-1 0 0 0,-1 0 0 0 0,0 1 0 0 0,-6 8-1 0 0,7-12-73 0 0,0 0 0 0 0,0 0 0 0 0,0-1 0 0 0,-1 1 0 0 0,1-1 0 0 0,-1 1-1 0 0,1-1 1 0 0,-1 0 0 0 0,0 0 0 0 0,1 1 0 0 0,-1-1 0 0 0,0 0 0 0 0,0-1-1 0 0,0 1 1 0 0,0 0 0 0 0,0 0 0 0 0,0-1 0 0 0,0 1 0 0 0,0-1 0 0 0,0 0-1 0 0,0 0 1 0 0,0 1 0 0 0,0-1 0 0 0,0 0 0 0 0,0-1 0 0 0,0 1 0 0 0,0 0-1 0 0,0-1 1 0 0,0 1 0 0 0,-3-2 0 0 0,0 0 4 0 0,-1 0 1 0 0,1 0-1 0 0,0 0 1 0 0,0-1-1 0 0,1 0 1 0 0,-1 0-1 0 0,0 0 1 0 0,1-1-1 0 0,0 1 0 0 0,-7-8 1 0 0,10 9-15 0 0,0 1-1 0 0,-1-1 1 0 0,1 1 0 0 0,0-1 0 0 0,0 0 0 0 0,0 1-1 0 0,1-1 1 0 0,-1 0 0 0 0,0 0 0 0 0,1 0 0 0 0,-1 0-1 0 0,1 1 1 0 0,0-1 0 0 0,-1 0 0 0 0,1 0 0 0 0,0 0-1 0 0,0 0 1 0 0,0 0 0 0 0,0 0 0 0 0,1 0 0 0 0,-1 0-1 0 0,1 0 1 0 0,-1 0 0 0 0,1 0 0 0 0,-1 1 0 0 0,1-1-1 0 0,0 0 1 0 0,0 0 0 0 0,0 1 0 0 0,0-1 0 0 0,0 1-1 0 0,0-1 1 0 0,3-2 0 0 0,0 0 0 0 0,1-1 0 0 0,0 1 0 0 0,0 0 0 0 0,1 0 0 0 0,-1 0 0 0 0,8-3 0 0 0,41-17 0 0 0,-12 6 0 0 0,1-3-36 0 0,8-3-242 0 0,-19 6-8436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8.8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39 42 5959 0 0,'-12'-5'184'0'0,"9"4"-3"0"0,1 0 1 0 0,-1 0-1 0 0,1 0 1 0 0,-1 0-1 0 0,1 1 1 0 0,-1-1 0 0 0,0 1-1 0 0,-3 0 1 0 0,13 6 5238 0 0,2-4-4207 0 0,0 0 0 0 0,0 0 0 0 0,0-1 0 0 0,0 0 0 0 0,17-1 0 0 0,47-8 2351 0 0,-48 4-2938 0 0,0-2 1 0 0,-1 0-1 0 0,35-14 0 0 0,-57 19-1204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0.0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152 23 4199 0 0,'0'-3'120'0'0,"-1"-5"75"0"0,0 7-176 0 0,0 1 0 0 0,0-1 0 0 0,0 0 0 0 0,0 0-1 0 0,0 0 1 0 0,0 0 0 0 0,0 1 0 0 0,0-1 0 0 0,0 1 0 0 0,-1-1 0 0 0,-1 0 0 0 0,1 0 125 0 0,0 1 1 0 0,-1-1-1 0 0,1 1 1 0 0,0-1-1 0 0,-1 1 0 0 0,1 0 1 0 0,-1 0-1 0 0,1 0 1 0 0,-1 1-1 0 0,1-1 1 0 0,0 1-1 0 0,-1-1 1 0 0,1 1-1 0 0,0 0 0 0 0,0-1 1 0 0,-1 1-1 0 0,1 0 1 0 0,0 1-1 0 0,0-1 1 0 0,-2 2-1 0 0,-1 0 68 0 0,0 1 1 0 0,0 0-1 0 0,1 0 0 0 0,0 0 1 0 0,0 0-1 0 0,0 1 0 0 0,-4 5 1 0 0,2 2 203 0 0,-1 0 0 0 0,1 0 0 0 0,1 1 0 0 0,0 0 0 0 0,1 0 0 0 0,1 0 0 0 0,0 1 1 0 0,0-1-1 0 0,0 21 0 0 0,2-2 617 0 0,1-1 0 0 0,2 0 1 0 0,5 34-1 0 0,-5-53-451 0 0,0-1-1 0 0,1 1 0 0 0,5 14 1 0 0,-7-24-459 0 0,0 0 1 0 0,0 0-1 0 0,-1 0 1 0 0,1 0 0 0 0,1 0-1 0 0,-1 0 1 0 0,0 0-1 0 0,0 0 1 0 0,1 0 0 0 0,-1 0-1 0 0,1-1 1 0 0,-1 1-1 0 0,1 0 1 0 0,0-1 0 0 0,0 0-1 0 0,0 1 1 0 0,0-1 0 0 0,0 0-1 0 0,0 0 1 0 0,0 0-1 0 0,0 0 1 0 0,0 0 0 0 0,5 0-1 0 0,-5-1-61 0 0,-1 0-1 0 0,1 0 0 0 0,0 0 1 0 0,0-1-1 0 0,0 1 1 0 0,-1-1-1 0 0,1 0 1 0 0,0 1-1 0 0,-1-1 0 0 0,1 0 1 0 0,-1 0-1 0 0,1 0 1 0 0,-1 0-1 0 0,1 0 1 0 0,-1 0-1 0 0,0-1 1 0 0,1 1-1 0 0,-1 0 0 0 0,0-1 1 0 0,0 1-1 0 0,0-1 1 0 0,1-1-1 0 0,3-5 141 0 0,0-1-1 0 0,6-16 1 0 0,-9 20-97 0 0,11-28-98 0 0,-1-2 0 0 0,-2 1-1 0 0,-1-1 1 0 0,-2 0 0 0 0,4-55 0 0 0,-14 96-18 0 0,1 1 1 0 0,-1-1-1 0 0,2 0 0 0 0,-3 13 1 0 0,5-2 172 0 0,0 0 1 0 0,1 0-1 0 0,4 18 1 0 0,-3-23-29 0 0,-2-7-89 0 0,0 0 0 0 0,0-1-1 0 0,1 1 1 0 0,0-1 0 0 0,0 1 0 0 0,0-1 0 0 0,0 0 0 0 0,1 0 0 0 0,4 7 0 0 0,-5-10-88 0 0,-1 1 0 0 0,1 0-1 0 0,-1-1 1 0 0,1 1 0 0 0,0-1 0 0 0,0 1 0 0 0,0-1-1 0 0,0 0 1 0 0,0 0 0 0 0,0 0 0 0 0,0 0 0 0 0,0 0 0 0 0,0 0-1 0 0,0-1 1 0 0,1 1 0 0 0,-1-1 0 0 0,0 1 0 0 0,1-1 0 0 0,-1 0-1 0 0,0 0 1 0 0,1 0 0 0 0,2 0 0 0 0,-4-1-636 0 0,1 1-1 0 0,-1-1 1 0 0,1 1 0 0 0,-1-1-1 0 0,1 0 1 0 0,-1 0 0 0 0,1 1 0 0 0,-1-1-1 0 0,1 0 1 0 0,1-2 0 0 0,8-6-7044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9.22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6735 0 0,'1'4'196'0'0,"7"13"308"0"0,0-5 3964 0 0,2 1-1973 0 0,-4-6-866 0 0,-4-5-278 0 0,0 1-346 0 0,3 2-458 0 0,0 0-244 0 0,0 1 0 0 0,0-2 0 0 0,0 1 0 0 0,1 0 0 0 0,-1-1 0 0 0,1 0 0 0 0,0-1 0 0 0,10 6 0 0 0,-15-9-333 0 0,1 0 0 0 0,-1 0 0 0 0,1 0 0 0 0,-1 0 0 0 0,0 0 0 0 0,1 0 0 0 0,-1 0 0 0 0,0 0 0 0 0,1-1 0 0 0,-1 1 0 0 0,0-1 0 0 0,1 1 0 0 0,-1-1 0 0 0,0 1 0 0 0,3-2 0 0 0,-3 1-549 0 0,0 1 0 0 0,0-1 0 0 0,-1 0 1 0 0,1 0-1 0 0,0 1 0 0 0,0-1 0 0 0,-1 0 0 0 0,1 0 0 0 0,0 0 0 0 0,-1 0 0 0 0,1 0 0 0 0,0-1 0 0 0,0-4-5321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9.5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0 160 2759 0 0,'0'0'1852'0'0,"2"0"-64"0"0,8 0-659 0 0,-1-1-1 0 0,0 0 0 0 0,0-1 1 0 0,0 0-1 0 0,0 0 0 0 0,0-1 1 0 0,12-6-1 0 0,-4 3 64 0 0,27-10 315 0 0,50-25-1 0 0,-69 27-1240 0 0,-15 8-133 0 0,1 0-1 0 0,0 0 0 0 0,1 1 1 0 0,14-4-1 0 0,-22 8-90 0 0,0-1 1 0 0,1 0-1 0 0,-1 0 0 0 0,0 0 0 0 0,6-4 0 0 0,-7 4-11 0 0,0 0 0 0 0,0 0 0 0 0,1 0 0 0 0,-1 0 0 0 0,0 1-1 0 0,1 0 1 0 0,5-2 0 0 0,-7 3 187 0 0,-1 0-96 0 0,1 0 1 0 0,-1 1 0 0 0,0-1 0 0 0,0 1-1 0 0,1 0 1 0 0,-1-1 0 0 0,0 1 0 0 0,0 0-1 0 0,0 0 1 0 0,0 0 0 0 0,0 0 0 0 0,1 1-1 0 0,0 1 12 0 0,-2-2-71 0 0,1 1 0 0 0,0-1 1 0 0,0 1-1 0 0,-1-1 1 0 0,1 1-1 0 0,-1-1 1 0 0,0 1-1 0 0,1-1 0 0 0,-1 1 1 0 0,0 0-1 0 0,0-1 1 0 0,0 1-1 0 0,0-1 1 0 0,0 1-1 0 0,-1 2 0 0 0,0 0 71 0 0,1 1-1 0 0,-1-1 0 0 0,1 0 0 0 0,-1 1 0 0 0,1 4 0 0 0,-1 17 399 0 0,-37 127 1156 0 0,34-139-1428 0 0</inkml:trace>
  <inkml:trace contextRef="#ctx0" brushRef="#br0" timeOffset="1">225 85 7399 0 0,'0'0'656'0'0,"4"11"-528"0"0,-1 0-128 0 0,1-1 0 0 0,0-2 1568 0 0,-1 1 288 0 0,2 0 64 0 0,-1 2 0 0 0,2-4 1144 0 0,1-1-2496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9.9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31 5839 0 0,'0'0'451'0'0,"2"0"-295"0"0,21-4 2977 0 0,29-9 0 0 0,-26 6-712 0 0,1 1-1760 0 0,-26 5-764 0 0,4 1-1080 0 0</inkml:trace>
  <inkml:trace contextRef="#ctx0" brushRef="#br0" timeOffset="1">73 39 1951 0 0,'-14'6'259'0'0,"14"-6"-134"0"0,0 0 1 0 0,-1 0-1 0 0,1 0 0 0 0,0 0 1 0 0,0 0-1 0 0,-1 0 0 0 0,1 0 1 0 0,0 0-1 0 0,0 0 0 0 0,-1 0 1 0 0,1 0-1 0 0,0 0 0 0 0,0 0 1 0 0,0 0-1 0 0,-1 0 0 0 0,1 0 1 0 0,0 0-1 0 0,0-1 0 0 0,-1 1 1 0 0,1 0-1 0 0,0 0 0 0 0,0 0 1 0 0,0 0-1 0 0,0-1 0 0 0,-1 1 0 0 0,1 0 1 0 0,0 0-1 0 0,0 0 0 0 0,0 0 1 0 0,0-1-1 0 0,0 1 0 0 0,0 0 1 0 0,0 0-1 0 0,-1-1 0 0 0,1 1 1 0 0,0 0-1 0 0,0-1 0 0 0,8-3 5379 0 0,-5 2-6793 0 0,-2 2 1917 0 0,6-3-202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0.4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1 139 2039 0 0,'1'2'508'0'0,"1"1"0"0"0,0-1 0 0 0,0 1-1 0 0,1-1 1 0 0,-1 0 0 0 0,0 0 0 0 0,1 0 0 0 0,-1 0-1 0 0,6 3 1 0 0,1 0 1448 0 0,10 11 1793 0 0,-15-12-2765 0 0,1 0 1 0 0,0 0 0 0 0,1 0-1 0 0,-1-1 1 0 0,9 5 0 0 0,4 0 404 0 0,-16-7-1316 0 0,0 0 0 0 0,1 1 1 0 0,-1-1-1 0 0,1 0 0 0 0,0-1 0 0 0,-1 1 1 0 0,1 0-1 0 0,0-1 0 0 0,3 1 0 0 0,-5-1-189 0 0,1-1-78 0 0,14-6-852 0 0,-15 5 499 0 0,1 1 1 0 0,-1-1-1 0 0,0 1 0 0 0,1-1 1 0 0,-1 1-1 0 0,0-1 1 0 0,0 0-1 0 0,0 1 0 0 0,0-1 1 0 0,0 0-1 0 0,0 0 0 0 0,-1 0 1 0 0,1 0-1 0 0,0 0 0 0 0,-1 0 1 0 0,0 0-1 0 0,1 0 0 0 0,-1 0 1 0 0,0 0-1 0 0,0 0 0 0 0,-1-2 1 0 0,1 1 301 0 0,0 1 1 0 0,-1-1 0 0 0,1 0-1 0 0,-1 1 1 0 0,0-1-1 0 0,-2-3 1 0 0,2 5 280 0 0,0-1 0 0 0,1 0 0 0 0,-1 0 0 0 0,1 0 0 0 0,-1 0 0 0 0,1 1 1 0 0,-1-1-1 0 0,1 0 0 0 0,0 0 0 0 0,0 0 0 0 0,0 0 0 0 0,0 0 0 0 0,0 0 0 0 0,0 0 0 0 0,1 0 0 0 0,-1 0 0 0 0,2-3 0 0 0,-1 2 143 0 0,1 0-1 0 0,-1 0 1 0 0,1 1-1 0 0,0-1 1 0 0,0 0-1 0 0,0 1 0 0 0,0-1 1 0 0,0 1-1 0 0,6-4 1 0 0,0 0 481 0 0,1 0 0 0 0,0 1 0 0 0,0 0-1 0 0,0 1 1 0 0,19-6 0 0 0,-4 2 445 0 0,124-35 5294 0 0,-145 42-6224 0 0,-1 1-1 0 0,1-1 1 0 0,-1 1-1 0 0,1 0 0 0 0,0 0 1 0 0,-1 0-1 0 0,1 0 1 0 0,0 0-1 0 0,-1 0 1 0 0,1 1-1 0 0,-1-1 1 0 0,1 1-1 0 0,0 0 0 0 0,-1 0 1 0 0,0 0-1 0 0,1 0 1 0 0,-1 0-1 0 0,0 0 1 0 0,1 1-1 0 0,-1-1 1 0 0,0 1-1 0 0,0 0 0 0 0,0-1 1 0 0,0 1-1 0 0,0 0 1 0 0,-1 0-1 0 0,1 0 1 0 0,-1 0-1 0 0,1 1 1 0 0,-1-1-1 0 0,0 0 1 0 0,0 1-1 0 0,1-1 0 0 0,-2 1 1 0 0,1-1-1 0 0,1 4 1 0 0,-1 0 11 0 0,0 0 0 0 0,-1-1 0 0 0,1 1 0 0 0,-1 0 0 0 0,0 0 1 0 0,-1 0-1 0 0,-1 11 0 0 0,-2 1 218 0 0,-8 19 0 0 0,10-31-340 0 0,1-4-41 0 0,1 0 0 0 0,-1 0 1 0 0,1 1-1 0 0,0-1 0 0 0,0 0 0 0 0,0 0 0 0 0,0 4 0 0 0,0-3-22 0 0,0 0-1 0 0,0 0 0 0 0,0 1 0 0 0,-1-1 1 0 0,0 5-1 0 0,0-7-207 0 0,-14-5-8563 0 0,9 2 3942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0.7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22 6911 0 0,'0'0'608'0'0,"-3"7"-480"0"0,-1 1-128 0 0,1 2 0 0 0,2-1 1104 0 0,-1-2 200 0 0,0 0 1384 0 0,3 1-200 0 0,9-10-6544 0 0,-2-2-824 0 0</inkml:trace>
  <inkml:trace contextRef="#ctx0" brushRef="#br0" timeOffset="1">129 1 5839 0 0,'0'0'451'0'0,"0"1"-295"0"0,-1 28 797 0 0,1-22 65 0 0,-1 0 0 0 0,0-1 0 0 0,-1 1 0 0 0,1 0 0 0 0,-2 0 0 0 0,1-1 0 0 0,-6 11 0 0 0,-10 23 789 0 0,15-31-1588 0 0,1 1-2141 0 0,3-8 388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1.1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10735 0 0,'2'0'832'0'0,"45"5"7767"0"0,-33 4-6681 0 0,-13 2-14811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1.4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4031 0 0,'0'0'306'0'0,"16"6"1719"0"0,12 7 4812 0 0,-19-10-5795 0 0,0 0 0 0 0,-1 1 0 0 0,0 1 0 0 0,0-1 0 0 0,10 9 0 0 0,34 42-320 0 0,-48-52-5618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1.8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34 5439 0 0,'6'-3'1042'0'0,"-1"1"0"0"0,0 1-1 0 0,0-1 1 0 0,1 1-1 0 0,7-1 1 0 0,-9 1-210 0 0,60-7 6185 0 0,-56 7-6530 0 0,3-1 232 0 0,0 0 1 0 0,12-5-1 0 0,-21 7-613 0 0,-1-1 0 0 0,0 1 1 0 0,0 0-1 0 0,1 0 0 0 0,-1 0 0 0 0,0 0 0 0 0,0 0 0 0 0,1 0 1 0 0,-1 0-1 0 0,2 0 0 0 0,10 1 635 0 0,-11-2-632 0 0,0 1 0 0 0,-1 0 0 0 0,1 0 0 0 0,-1 0 0 0 0,1 0 0 0 0,0 0 0 0 0,-1 0 0 0 0,1 0 0 0 0,-1 1 0 0 0,1-1 0 0 0,-1 0 0 0 0,1 1 0 0 0,-1 0 0 0 0,1-1 0 0 0,-1 1 0 0 0,1 0-1 0 0,-1-1 1 0 0,2 2 0 0 0,-3-1-72 0 0,1 0 0 0 0,0-1 0 0 0,-1 1 0 0 0,1 0 0 0 0,0-1 0 0 0,-1 1-1 0 0,1 0 1 0 0,-1 0 0 0 0,0 0 0 0 0,1-1 0 0 0,-1 1 0 0 0,0 0 0 0 0,1 0 0 0 0,-1 0-1 0 0,0 0 1 0 0,0 0 0 0 0,0 0 0 0 0,1 0 0 0 0,-1 0 0 0 0,0 0 0 0 0,0-1-1 0 0,-1 1 1 0 0,1 0 0 0 0,0 0 0 0 0,0 0 0 0 0,0 0 0 0 0,-1 0 0 0 0,1 0 0 0 0,0 0-1 0 0,-1-1 1 0 0,1 1 0 0 0,-1 1 0 0 0,0 0-17 0 0,0 0-1 0 0,0 1 1 0 0,0-1 0 0 0,1 0-1 0 0,-1 1 1 0 0,1-1-1 0 0,-1 5 1 0 0,1-5-7 0 0,0 0 1 0 0,0 1-1 0 0,-1-1 0 0 0,1 1 0 0 0,-1-1 0 0 0,0 0 1 0 0,1 1-1 0 0,-3 3 0 0 0,-1 2-541 0 0,0 0 1 0 0,-5 16-1 0 0,7-17-281 0 0,-1 1 1 0 0,0-1-1 0 0,0 0 0 0 0,-8 12 0 0 0</inkml:trace>
  <inkml:trace contextRef="#ctx0" brushRef="#br0" timeOffset="1">108 4 3223 0 0,'-6'11'259'0'0,"6"-10"-107"0"0,-1 0 1 0 0,1 0-1 0 0,0 0 1 0 0,-1 0 0 0 0,1 0-1 0 0,-1-1 1 0 0,0 1-1 0 0,1 0 1 0 0,-1 0 0 0 0,1-1-1 0 0,-1 1 1 0 0,0 0-1 0 0,-1 0 1 0 0,1 1 337 0 0,-1-1-1 0 0,1 0 0 0 0,0 1 1 0 0,0-1-1 0 0,0 1 1 0 0,-1-1-1 0 0,1 1 1 0 0,1 0-1 0 0,-1-1 0 0 0,-1 3 1 0 0,-7 12 3187 0 0,7-13-3092 0 0,0 1 0 0 0,0 0 0 0 0,0-1-1 0 0,1 1 1 0 0,-1 0 0 0 0,1 0 0 0 0,-1 7 0 0 0,-4 29 1694 0 0,5-20-1284 0 0,2 0 1 0 0,-1 0 0 0 0,2 0 0 0 0,6 27 0 0 0,-5-32-489 0 0,1-1 1 0 0,1 0-1 0 0,0 0 0 0 0,1 0 0 0 0,0-1 1 0 0,13 21-1 0 0,-16-29-335 0 0,13 15 636 0 0,-9-15-711 0 0,-1-1-1 0 0,1 0 1 0 0,10 5 0 0 0,-13-7-150 0 0,-1-1 1 0 0,0 0-1 0 0,1 0 1 0 0,-1 0-1 0 0,1 0 1 0 0,-1 0-1 0 0,1-1 1 0 0,6 1-1 0 0,3-3-3038 0 0,-2-4-4217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2.1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11 7023 0 0,'0'0'2268'0'0,"9"2"1219"0"0,92 8 3836 0 0,-72-9-6698 0 0,-1-2-1 0 0,0 0 1 0 0,39-8-1 0 0,-46 4-457 0 0,-14 3-53 0 0,1 0 0 0 0,-1 1 0 0 0,14-2 0 0 0,-20 5-53 0 0,0 0 1 0 0,0 0-1 0 0,-1-1 1 0 0,1 1-1 0 0,0 0 1 0 0,-1 0-1 0 0,1 0 1 0 0,-1 4-1 0 0,0 0 223 0 0,-1 0 0 0 0,0 0 0 0 0,0 0 0 0 0,-1 0 0 0 0,0 0 0 0 0,0 0 0 0 0,0-1 0 0 0,-1 1 0 0 0,-4 6 0 0 0,4-6-67 0 0,-57 99 2789 0 0,42-81-2363 0 0,-34 39 0 0 0,45-57-586 0 0,0 1-1 0 0,0-1 1 0 0,0-1-1 0 0,0 1 1 0 0,-10 4-1 0 0,16-9-76 0 0,4-10-9762 0 0,4 1 456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2.5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20 100 8175 0 0,'2'6'709'0'0,"1"-1"-1"0"0,-1 1 1 0 0,0-1-1 0 0,0 1 1 0 0,1 6-1 0 0,-2 5 2268 0 0,-2 29 0 0 0,-11 50 1384 0 0,11-91-4139 0 0,-2 8 167 0 0,0 0 0 0 0,-1 0-1 0 0,-6 12 1 0 0,10-25-404 0 0,-1 1-572 0 0</inkml:trace>
  <inkml:trace contextRef="#ctx0" brushRef="#br0" timeOffset="1">107 1 3311 0 0,'5'2'288'0'0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0.4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0 7511 0 0,'0'0'582'0'0,"-1"2"-385"0"0,-4 8 761 0 0,-1 0 0 0 0,1 0 0 0 0,0 1-1 0 0,1 0 1 0 0,1 0 0 0 0,0 0 0 0 0,-2 12 0 0 0,1 3 1259 0 0,1-1 1 0 0,1 32 0 0 0,2-53-2046 0 0,0 1 1 0 0,1-1-1 0 0,-1 1 1 0 0,1-1-1 0 0,0 0 1 0 0,1 1-1 0 0,-1-1 1 0 0,1 0-1 0 0,-1 0 1 0 0,1 0-1 0 0,1 0 1 0 0,2 4-1 0 0,-4-7-149 0 0,1 0-1 0 0,0 0 1 0 0,-1 0-1 0 0,1 0 1 0 0,0-1-1 0 0,0 1 1 0 0,-1 0-1 0 0,1-1 1 0 0,0 0-1 0 0,0 1 1 0 0,0-1-1 0 0,1 0 0 0 0,0 0 13 0 0,0 0-76 0 0,-1 0-1 0 0,1 0 1 0 0,0 0 0 0 0,-1 0-1 0 0,1 0 1 0 0,-1-1 0 0 0,1 0-1 0 0,-1 1 1 0 0,1-1 0 0 0,-1 0-1 0 0,1 0 1 0 0,2-2 0 0 0,16-11-7075 0 0,-7 4-423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2.8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 1 3247 0 0,'0'0'251'0'0,"1"8"-150"0"0,0 27 4557 0 0,-1-1 0 0 0,-9 64 0 0 0,-7-31-1589 0 0,9-37 1240 0 0,11-38-3582 0 0,65-123-255 0 0,-28 66-844 0 0,-35 57 343 0 0,0 1 0 0 0,1 0 0 0 0,0 0 0 0 0,0 0 0 0 0,14-10 0 0 0,-10 8-12 0 0,-10 8 110 0 0,7-1 891 0 0,-7 4-752 0 0,0-1 0 0 0,0 0-1 0 0,0 0 1 0 0,-1 1-1 0 0,1-1 1 0 0,0 1-1 0 0,-1-1 1 0 0,1 1 0 0 0,-1-1-1 0 0,0 1 1 0 0,1-1-1 0 0,-1 1 1 0 0,0-1-1 0 0,0 1 1 0 0,0-1 0 0 0,0 3-1 0 0,-1 31 758 0 0,-3-9-1002 0 0,2-17 452 0 0,1 0 0 0 0,0 0 0 0 0,0 0 0 0 0,1 0 0 0 0,1 11 0 0 0,-1-17-609 0 0,1-1 1 0 0,-1 0-1 0 0,1 1 0 0 0,0-1 0 0 0,0 0 0 0 0,0 0 1 0 0,0 0-1 0 0,0 1 0 0 0,0-1 0 0 0,2 2 0 0 0,-1-2-395 0 0,0-1-1 0 0,0 1 0 0 0,-1 0 0 0 0,1-1 0 0 0,0 0 0 0 0,0 1 0 0 0,0-1 0 0 0,1 0 1 0 0,-1 0-1 0 0,0 0 0 0 0,0 0 0 0 0,3 0 0 0 0,10 1-9606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3.2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0 1 7919 0 0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3.7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14 309 6911 0 0,'3'11'1544'0'0,"-1"0"1"0"0,-1 0-1 0 0,0 0 0 0 0,0-1 0 0 0,-1 1 0 0 0,-1 0 0 0 0,-2 14 0 0 0,-6 17 1075 0 0,7-35-2235 0 0,0-2-129 0 0,1-1 0 0 0,0 1 1 0 0,0 0-1 0 0,-1 8 0 0 0,2-13-148 0 0,2-8-6627 0 0,2-2-843 0 0</inkml:trace>
  <inkml:trace contextRef="#ctx0" brushRef="#br0" timeOffset="1">52 254 5495 0 0,'0'0'2256'0'0,"5"7"-1328"0"0,2-3-3120 0 0,3-1-624 0 0</inkml:trace>
  <inkml:trace contextRef="#ctx0" brushRef="#br0" timeOffset="2">341 0 5039 0 0,'-13'47'5514'0'0,"-10"64"0"0"0,8-31-1818 0 0,2-22-1301 0 0,2-10-243 0 0,1 0-1 0 0,2 1 1 0 0,-1 55-1 0 0,10-97-1904 0 0,-1 0 0 0 0,1 0-1 0 0,0-1 1 0 0,0 1-1 0 0,1 0 1 0 0,4 11-1 0 0,-5-17-225 0 0,-1 0 0 0 0,1 1-1 0 0,0-1 1 0 0,-1 0-1 0 0,1 0 1 0 0,0 1-1 0 0,0-1 1 0 0,0 0 0 0 0,0 0-1 0 0,0 0 1 0 0,0 0-1 0 0,0 0 1 0 0,0 0-1 0 0,1-1 1 0 0,1 2 0 0 0,-1-1-24 0 0,-1-1 1 0 0,0 0 0 0 0,0 0-1 0 0,0 0 1 0 0,1 0 0 0 0,-1 0 0 0 0,0 0-1 0 0,0 0 1 0 0,1 0 0 0 0,-1-1-1 0 0,0 1 1 0 0,0 0 0 0 0,0-1 0 0 0,0 1-1 0 0,0-1 1 0 0,1 1 0 0 0,-1-1-1 0 0,0 0 1 0 0,0 1 0 0 0,0-1 0 0 0,0 0-1 0 0,1-1 1 0 0,3-4-319 0 0,0 0 0 0 0,0 0 1 0 0,-1 0-1 0 0,0-1 0 0 0,0 0 0 0 0,0 0 1 0 0,-1 0-1 0 0,0 0 0 0 0,0 0 0 0 0,1-9 1 0 0,6-10-3469 0 0,-5 12-2727 0 0,-2-1-1675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4.1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14 164 5727 0 0,'-14'16'13620'0'0,"15"-16"-13374"0"0,10 4 1891 0 0,-4-3-1966 0 0,1-1 1 0 0,-1 0-1 0 0,1-1 1 0 0,-1 0-1 0 0,0 0 1 0 0,1 0-1 0 0,-1-1 1 0 0,0 0-1 0 0,0 0 0 0 0,8-5 1 0 0,12-2-246 0 0,-6 3-280 0 0,34-10-2377 0 0,-19 8-4964 0 0,-22 7 2148 0 0</inkml:trace>
  <inkml:trace contextRef="#ctx0" brushRef="#br0" timeOffset="1">341 184 11311 0 0,'0'0'1008'0'0,"0"7"-808"0"0,-2 5-200 0 0,-1-3 0 0 0,3 4 1528 0 0,-3 1 264 0 0,0 1 48 0 0,-1-1 16 0 0,1-2-928 0 0,-2 3-176 0 0,2-1-40 0 0,0 0-8 0 0,-1-1-368 0 0,3-5 168 0 0</inkml:trace>
  <inkml:trace contextRef="#ctx0" brushRef="#br0" timeOffset="2">430 2 9471 0 0,'0'0'3992'0'0,"9"-2"-2328"0"0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5.10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103 296 1951 0 0,'0'0'4558'0'0,"-7"6"-2034"0"0,0-1-1195 0 0,1 0 0 0 0,-1 1 0 0 0,2 0 1 0 0,-8 9-1 0 0,6-6-254 0 0,1 0 1 0 0,-10 20-1 0 0,11-18-599 0 0,0 1 0 0 0,0 0 0 0 0,2 0 0 0 0,0 0 0 0 0,0 0 0 0 0,-2 21-1 0 0,5-31-352 0 0,0 0 0 0 0,0 0-1 0 0,1 0 1 0 0,-1-1-1 0 0,0 1 1 0 0,1 0 0 0 0,-1 0-1 0 0,1 0 1 0 0,0-1-1 0 0,-1 1 1 0 0,1 0 0 0 0,0 0-1 0 0,0-1 1 0 0,0 1-1 0 0,0-1 1 0 0,3 3-1 0 0,-4-3-99 0 0,1-1-1 0 0,0 0 0 0 0,-1 1 1 0 0,1-1-1 0 0,-1 0 0 0 0,1 0 1 0 0,0 0-1 0 0,-1 0 0 0 0,1 1 1 0 0,-1-1-1 0 0,1 0 0 0 0,0 0 0 0 0,-1 0 1 0 0,1 0-1 0 0,0-1 0 0 0,-1 1 1 0 0,1 0-1 0 0,-1 0 0 0 0,1 0 1 0 0,0 0-1 0 0,-1-1 0 0 0,1 1 0 0 0,0-1 1 0 0,13-6 124 0 0,-3-3-146 0 0,-1 0-1 0 0,0 0 1 0 0,0-1-1 0 0,11-16 1 0 0,12-14-693 0 0,-16 22-236 0 0,-15 20 923 0 0,-1 0 0 0 0,1 1 0 0 0,-1-1 0 0 0,0 1 0 0 0,0-1 0 0 0,0 1 1 0 0,0-1-1 0 0,1 3 0 0 0,1 1 127 0 0,-1 1 1 0 0,0-1-1 0 0,3 12 1 0 0,-3-12 140 0 0,-1 1 1 0 0,1-1-1 0 0,0-1 1 0 0,2 7 0 0 0,-3-11-235 0 0,-1 1 1 0 0,1 0 0 0 0,0-1-1 0 0,-1 1 1 0 0,1 0-1 0 0,0-1 1 0 0,-1 1 0 0 0,1-1-1 0 0,0 1 1 0 0,-1-1 0 0 0,1 0-1 0 0,0 1 1 0 0,0-1-1 0 0,0 0 1 0 0,0 1 0 0 0,-1-1-1 0 0,1 0 1 0 0,0 0 0 0 0,0 0-1 0 0,0 0 1 0 0,0 1-1 0 0,0-1 1 0 0,-1-1 0 0 0,1 1-1 0 0,0 0 1 0 0,0 0-1 0 0,0 0 1 0 0,0 0 0 0 0,0-1-1 0 0,-1 1 1 0 0,2-1 0 0 0,2 0 13 0 0,-1-1 1 0 0,1 1-1 0 0,-1-1 1 0 0,0 0-1 0 0,5-4 1 0 0,10-12 9 0 0,0 0-1 0 0,-2-1 1 0 0,0-1 0 0 0,22-37 0 0 0,-35 52-53 0 0,10-18-121 0 0,-1-1 0 0 0,-1 0 0 0 0,13-43 0 0 0,-16 43 102 0 0,-6 15 23 0 0,1 0 1 0 0,-2 0-1 0 0,1-10 0 0 0,3-9-18 0 0,-4 19 75 0 0,0 1-1 0 0,-1 0 1 0 0,0-1-1 0 0,0 1 1 0 0,-1-1-1 0 0,0 1 1 0 0,-3-13-1 0 0,4 20 60 0 0,0 1-58 0 0,-1-1 0 0 0,1 1-1 0 0,0 0 1 0 0,0 0 0 0 0,0 0 0 0 0,0-1 0 0 0,-1 1-1 0 0,1 0 1 0 0,0 0 0 0 0,0 0 0 0 0,0 0-1 0 0,-1 0 1 0 0,1-1 0 0 0,0 1 0 0 0,0 0 0 0 0,0 0-1 0 0,-1 0 1 0 0,1 0 0 0 0,0 0 0 0 0,0 0-1 0 0,-1 0 1 0 0,1 0 0 0 0,0 0 0 0 0,0 0 0 0 0,-1 0-1 0 0,1 0 1 0 0,0 0 0 0 0,0 0 0 0 0,-1 0-1 0 0,-3 5 66 0 0,1 1 0 0 0,0-1 0 0 0,0 1 0 0 0,0-1-1 0 0,0 1 1 0 0,1 0 0 0 0,0 0 0 0 0,1 0 0 0 0,-1 0-1 0 0,0 8 1 0 0,-1 12 99 0 0,0 31 0 0 0,2-21 50 0 0,-1 82 758 0 0,4-96-791 0 0,0-1 0 0 0,1 1 0 0 0,8 29-1 0 0,-11-51-240 0 0,0 4 3 0 0,1-1-1 0 0,0 1 1 0 0,1-1 0 0 0,-1 1 0 0 0,0-1-1 0 0,1 0 1 0 0,0 1 0 0 0,0-1 0 0 0,0 0-1 0 0,0 0 1 0 0,5 5 0 0 0,7 0-5 0 0,-10-10 0 0 0,-2 1 0 0 0,1-1 11 0 0,1 0 0 0 0,-1 0 0 0 0,1 0 0 0 0,-1-1 0 0 0,0 1 0 0 0,0-1 1 0 0,0 0-1 0 0,0 1 0 0 0,0-1 0 0 0,-1-1 0 0 0,3-3 0 0 0,8-12-2361 0 0,-1 1-5069 0 0,1 0-2521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5.4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17 120 6159 0 0,'-2'15'544'0'0,"2"-1"-432"0"0,-1 0 2640 0 0,-2 0 520 0 0,2-2 112 0 0,-1 2 16 0 0,0 0-1976 0 0,0-2-400 0 0,-1 2-72 0 0,2-3 656 0 0,1-1-1352 0 0,0-4 0 0 0</inkml:trace>
  <inkml:trace contextRef="#ctx0" brushRef="#br0" timeOffset="1">114 12 6967 0 0,'0'0'616'0'0,"7"-2"1880"0"0,0 0 328 0 0,0-1 88 0 0,1 1 24 0 0,-3 1-2352 0 0,2 0-464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5.8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99 3 4951 0 0,'3'1'62'0'0,"-1"-1"0"0"0,1 0 0 0 0,-1 1 0 0 0,1-1 0 0 0,0 0 0 0 0,-1-1 0 0 0,1 1 0 0 0,2-1 0 0 0,9 0 1028 0 0,40-1 2220 0 0,-52 4-3287 0 0,-1-1 0 0 0,0 0 0 0 0,-1 0 0 0 0,1 1 0 0 0,0-1 0 0 0,0 0 0 0 0,0 1 1 0 0,-1-1-1 0 0,1 1 0 0 0,-1-1 0 0 0,1 4 0 0 0,-1 1 449 0 0,-1 1 1 0 0,-1 0-1 0 0,1-1 0 0 0,-1 1 0 0 0,0-1 1 0 0,0 0-1 0 0,-1 1 0 0 0,0-1 1 0 0,0 0-1 0 0,-1 0 0 0 0,1-1 0 0 0,-1 1 1 0 0,0-1-1 0 0,-1 0 0 0 0,1 0 1 0 0,-1 0-1 0 0,-9 6 0 0 0,-31 32 3238 0 0,32-29-2099 0 0,0-1 1 0 0,-21 16-1 0 0,29-26-1148 0 0,1 1 0 0 0,0 0 0 0 0,0 0 0 0 0,0 0 0 0 0,-5 8 0 0 0,8-11-365 0 0,1 0 0 0 0,-1 0 0 0 0,0 0 0 0 0,1 0 1 0 0,-1 0-1 0 0,1 0 0 0 0,0 1 0 0 0,-1-1 0 0 0,1 0 0 0 0,0 0 0 0 0,0 1 1 0 0,-1-1-1 0 0,1 2 0 0 0,1-2-57 0 0,-1 0 0 0 0,0-1 0 0 0,0 1 0 0 0,1 0 0 0 0,-1-1 0 0 0,0 1 0 0 0,1 0-1 0 0,-1-1 1 0 0,1 1 0 0 0,-1-1 0 0 0,1 1 0 0 0,-1-1 0 0 0,1 1 0 0 0,-1-1 0 0 0,1 1 0 0 0,-1-1 0 0 0,1 0 0 0 0,0 1 0 0 0,-1-1 0 0 0,1 0 0 0 0,0 1 0 0 0,-1-1 0 0 0,1 0-1 0 0,0 0 1 0 0,-1 0 0 0 0,2 1 0 0 0,6-1-6 0 0,0 0 0 0 0,0 0 0 0 0,-1 0 0 0 0,1-1 0 0 0,0 0 0 0 0,-1-1 0 0 0,14-4 0 0 0,-2 2-36 0 0,0-1 1 0 0,0 0 0 0 0,0-1 0 0 0,18-9 0 0 0,-20 7-58 0 0,-14 7 0 0 0,0 0 1 0 0,1-1-1 0 0,-1 1 1 0 0,0-1-1 0 0,1 0 1 0 0,-1 0-1 0 0,0 0 0 0 0,0 0 1 0 0,-1 0-1 0 0,1-1 1 0 0,0 1-1 0 0,-1-1 1 0 0,0 0-1 0 0,3-4 1 0 0,-4 6-455 0 0,-1-5-1166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6.2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9 112 4631 0 0,'0'0'916'0'0,"-7"12"7580"0"0,6-11-8252 0 0,1 0 1 0 0,0 0-1 0 0,0 0 0 0 0,0 0 0 0 0,0 0 0 0 0,0 0 1 0 0,0 0-1 0 0,0 0 0 0 0,0-1 0 0 0,1 1 0 0 0,-1 0 0 0 0,0 0 1 0 0,0 0-1 0 0,1 0 0 0 0,-1 0 0 0 0,1 0 0 0 0,-1 0 1 0 0,1 0-1 0 0,-1-1 0 0 0,1 1 0 0 0,-1 0 0 0 0,1 0 0 0 0,0-1 1 0 0,-1 1-1 0 0,1 0 0 0 0,0-1 0 0 0,0 1 0 0 0,1 0 1 0 0,3 2 35 0 0,0 1 0 0 0,1-1 1 0 0,7 3-1 0 0,-5-3 517 0 0,-2-1-597 0 0,1 1-1 0 0,0-2 1 0 0,0 1-1 0 0,0 0 1 0 0,0-1 0 0 0,0-1-1 0 0,0 1 1 0 0,0-1-1 0 0,0 0 1 0 0,0-1 0 0 0,0 0-1 0 0,0 0 1 0 0,8-2-1 0 0,4-2-162 0 0,0-1-1 0 0,0-1 1 0 0,25-13-1 0 0,-25 9-58 0 0,20-15 1 0 0,-21 15-152 0 0,27-16 0 0 0,-37 23 142 0 0,0 0 1 0 0,-1-1-1 0 0,0 0 0 0 0,0-1 1 0 0,0 0-1 0 0,-1 0 1 0 0,7-7-1 0 0,-2 2 137 0 0,-11 10 133 0 0,-2 2-206 0 0,0-1 0 0 0,0 1-1 0 0,0 0 1 0 0,0 0 0 0 0,0 0 0 0 0,0 0 0 0 0,0 0 0 0 0,0 0 0 0 0,-2 2-1 0 0,1-1 1 0 0,-13 9 316 0 0,1 1 1 0 0,0 1-1 0 0,0 0 0 0 0,2 1 1 0 0,-21 27-1 0 0,32-39-188 0 0,1-1 0 0 0,-1 2 0 0 0,1-1 1 0 0,0 0-1 0 0,0 0 0 0 0,0 0 0 0 0,0 0 0 0 0,0 1 0 0 0,0-1 0 0 0,0 0 1 0 0,1 1-1 0 0,-1-1 0 0 0,1 1 0 0 0,0-1 0 0 0,0 1 0 0 0,0-1 0 0 0,0 0 0 0 0,0 1 1 0 0,1 4-1 0 0,0-7-124 0 0,-1 1 0 0 0,0-1 0 0 0,1 1 0 0 0,-1-1 1 0 0,1 0-1 0 0,-1 1 0 0 0,1-1 0 0 0,-1 1 0 0 0,0-1 1 0 0,1 0-1 0 0,-1 1 0 0 0,1-1 0 0 0,0 0 0 0 0,-1 0 1 0 0,1 0-1 0 0,0 1 0 0 0,2 0 65 0 0,1 2-55 0 0,0 0 0 0 0,0 0 0 0 0,1 0 1 0 0,-1-1-1 0 0,1 1 0 0 0,0-1 0 0 0,-1-1 0 0 0,1 1 0 0 0,0 0 0 0 0,0-1 0 0 0,0 0 0 0 0,0 0 0 0 0,6-1 0 0 0,22 3-47 0 0,-22-1 0 0 0,0-1 0 0 0,0-1 0 0 0,1 0 0 0 0,13-2 0 0 0,-13 0 0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7.1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122 0 10391 0 0,'0'0'804'0'0,"1"9"-496"0"0,-2-2 960 0 0,0 0-1 0 0,-1-1 1 0 0,0 1-1 0 0,0 0 1 0 0,-1 0-1 0 0,0-1 1 0 0,0 0-1 0 0,-7 10 1 0 0,3-2-395 0 0,-39 64 2745 0 0,3-3-157 0 0,65-100-5096 0 0,-9 11 427 0 0,0 0-1 0 0,0 1 1 0 0,2 0-1 0 0,0 1 1 0 0,0 1-1 0 0,23-14 1 0 0,82-27 1047 0 0,-98 43 411 0 0,-21 9-196 0 0,-1 0 0 0 0,1-1 0 0 0,0 1 1 0 0,-1 0-1 0 0,1-1 0 0 0,0 1 0 0 0,-1 0 0 0 0,1 0 1 0 0,0 0-1 0 0,0 0 0 0 0,-1-1 0 0 0,1 1 0 0 0,0 0 1 0 0,-1 0-1 0 0,1 0 0 0 0,0 1 0 0 0,0-1 0 0 0,-1 0 0 0 0,1 0 1 0 0,0 0-1 0 0,-1 0 0 0 0,1 1 0 0 0,0-1 0 0 0,-1 0 1 0 0,1 1-1 0 0,0-1 0 0 0,0 1 0 0 0,0 0 22 0 0,-1 0-1 0 0,1 0 1 0 0,-1 0 0 0 0,0 0-1 0 0,1 0 1 0 0,-1 0-1 0 0,0 0 1 0 0,0 0-1 0 0,1 0 1 0 0,-1 0 0 0 0,0 0-1 0 0,0 0 1 0 0,0 1-1 0 0,0-1 1 0 0,-1 2 0 0 0,0 5 448 0 0,-1-1 0 0 0,-1 1 0 0 0,-3 10 1 0 0,-3 2 158 0 0,-1-1 1 0 0,0 0 0 0 0,-2-1-1 0 0,0 0 1 0 0,-1-1 0 0 0,-1 0-1 0 0,-22 21 1 0 0,25-29-621 0 0,-1 0-1 0 0,1-1 1 0 0,-1 0 0 0 0,0-1 0 0 0,-1-1-1 0 0,-25 11 1 0 0,19-9-382 0 0,19-8 218 0 0,-1 0-1 0 0,1 1 1 0 0,-1-1 0 0 0,1 0 0 0 0,-1 1-1 0 0,1-1 1 0 0,-1 0 0 0 0,0 0 0 0 0,1 0-1 0 0,-1 1 1 0 0,0-1 0 0 0,1 0-1 0 0,-1 0 1 0 0,0 0 0 0 0,1 0 0 0 0,-1 0-1 0 0,1 0 1 0 0,-1 0 0 0 0,0-1 0 0 0,1 1-1 0 0,-1 0 1 0 0,0 0 0 0 0,0-1-1 0 0,0 1-178 0 0,1-1-1 0 0,0 1 0 0 0,0-1 1 0 0,0 1-1 0 0,0-1 0 0 0,-1 0 1 0 0,1 1-1 0 0,0-1 0 0 0,0 1 1 0 0,0-1-1 0 0,0 0 0 0 0,0 1 1 0 0,1-1-1 0 0,-1 1 0 0 0,0-1 1 0 0,0 1-1 0 0,0-1 0 0 0,0 0 1 0 0,1 1-1 0 0,-1-1 0 0 0,11-20-5734 0 0,-4 10 5843 0 0,10-16-3282 0 0,14-18 1587 0 0,-27 40 1990 0 0,0 0 0 0 0,0 1 0 0 0,0-1 0 0 0,1 1 0 0 0,-1 0 0 0 0,8-4 0 0 0,-11 7-55 0 0,0 0 0 0 0,0 1 0 0 0,0-1 0 0 0,0 0 0 0 0,1 1 0 0 0,-1-1 0 0 0,0 1-1 0 0,0-1 1 0 0,1 1 0 0 0,-1 0 0 0 0,1 0 0 0 0,0-1 0 0 0,-1 2 61 0 0,-1-1 1 0 0,0 0-1 0 0,1 0 1 0 0,-1 0-1 0 0,0 1 1 0 0,1-1 0 0 0,-1 0-1 0 0,0 0 1 0 0,1 1-1 0 0,-1-1 1 0 0,0 0-1 0 0,0 1 1 0 0,1-1-1 0 0,-1 0 1 0 0,0 1-1 0 0,0-1 1 0 0,1 0-1 0 0,-1 1 1 0 0,0-1 0 0 0,0 1-1 0 0,0-1 1 0 0,0 0-1 0 0,0 1 1 0 0,0-1-1 0 0,0 1 1 0 0,0-1-1 0 0,0 1 1 0 0,0-1-1 0 0,0 3 3627 0 0,20-2-3447 0 0,-1 0 1 0 0,1 2-1 0 0,20 4 1 0 0,-3 1 261 0 0,-31-7-465 0 0,0 1 0 0 0,0 0 0 0 0,1 0 1 0 0,-2 1-1 0 0,1 0 0 0 0,6 4 0 0 0,-10-7 242 0 0,7 9 538 0 0,-6-6-700 0 0,-1-1 0 0 0,1 1 0 0 0,-1 0 0 0 0,0 0 0 0 0,0 0 0 0 0,0 1-1 0 0,0-1 1 0 0,-1 0 0 0 0,1 1 0 0 0,-1-1 0 0 0,0 1 0 0 0,0 0 0 0 0,0-1-1 0 0,0 1 1 0 0,-1 5 0 0 0,0-3 43 0 0,0 0-1 0 0,0 0 1 0 0,-1 0-1 0 0,0 0 1 0 0,-1 1-1 0 0,1-1 1 0 0,-1-1-1 0 0,-4 10 0 0 0,-4 4 364 0 0,0-1-1 0 0,-2 0 0 0 0,0 0 1 0 0,-19 21-1 0 0,15-20-487 0 0,-1 0-1 0 0,-28 22 1 0 0,39-35-124 0 0,0-1 1 0 0,-1-1-1 0 0,0 1 1 0 0,0-1-1 0 0,0-1 0 0 0,0 1 1 0 0,-1-1-1 0 0,0 0 1 0 0,1-1-1 0 0,-1 0 1 0 0,-13 2-1 0 0,20-4-130 0 0,-1 0-1 0 0,0 0 1 0 0,1 0-1 0 0,-1 0 1 0 0,0 0-1 0 0,1-1 1 0 0,-1 1-1 0 0,1 0 1 0 0,-1-1-1 0 0,1 0 1 0 0,-1 1-1 0 0,1-1 1 0 0,-1 0-1 0 0,1 1 1 0 0,-1-1-1 0 0,1 0 1 0 0,0 0-1 0 0,0 0 1 0 0,-1 0-1 0 0,1-1 1 0 0,-2-1-1 0 0,2 1-913 0 0,-1 0 0 0 0,1-1 0 0 0,0 1 0 0 0,0 0 0 0 0,0 0 0 0 0,0-1 0 0 0,0 1 1 0 0,-1-4-1 0 0,-1-13-7442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7.5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6 5039 0 0,'0'0'388'0'0,"8"1"-121"0"0,-5 0 2629 0 0,24 10 7252 0 0,-1 5-4722 0 0,-21-13-5182 0 0,0-1-1 0 0,0 1 1 0 0,0-1-1 0 0,0-1 1 0 0,0 1-1 0 0,0-1 1 0 0,1 1-1 0 0,-1-2 1 0 0,0 1-1 0 0,1 0 1 0 0,-1-1-1 0 0,11-1 1 0 0,-13 1-255 0 0,12 0-117 0 0</inkml:trace>
  <inkml:trace contextRef="#ctx0" brushRef="#br0" timeOffset="1">407 8 2759 0 0,'-3'8'248'0'0,"-1"-3"-248"0"0,-2 0 0 0 0,-1-3 0 0 0,-7-2 14696 0 0,17-7-13864 0 0,3-2-5664 0 0,-4-2-1136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6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1 6159 0 0,'17'89'643'0'0,"-4"-19"474"0"0,-2-14 850 0 0,7 27 1284 0 0,-8-45-1576 0 0,-5-16-68 0 0,13 34 0 0 0,-4-18-590 0 0,-10-26-742 0 0,1 0-1 0 0,0 1 0 0 0,0-2 1 0 0,1 1-1 0 0,10 13 1 0 0,-6-13-30 0 0</inkml:trace>
  <inkml:trace contextRef="#ctx0" brushRef="#br0" timeOffset="1">1 329 2071 0 0,'12'3'1204'0'0,"33"-4"2629"0"0,-1-2 0 0 0,60-12 0 0 0,24-17 358 0 0,-79 15-3988 0 0,-1-2 1 0 0,50-28-1 0 0,-70 33-4912 0 0,0 0-1662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0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39 227 4255 0 0,'0'0'332'0'0,"6"3"646"0"0,-5-3-326 0 0,0 1 0 0 0,0-1 0 0 0,0 1 0 0 0,0-1 0 0 0,0 1 1 0 0,0-1-1 0 0,0 0 0 0 0,0 0 0 0 0,1 1 0 0 0,-1-1 0 0 0,1 0 0 0 0,10-9 11 0 0,-8 6-465 0 0,-1 0 0 0 0,1 0 0 0 0,0 0 0 0 0,-1 0 1 0 0,0-1-1 0 0,0 0 0 0 0,0 1 0 0 0,0-1 0 0 0,0 0 0 0 0,2-6 1 0 0,0-2-59 0 0,0 0 0 0 0,-1 0 1 0 0,-1-1-1 0 0,0 1 1 0 0,0-1-1 0 0,-2 0 0 0 0,1 0 1 0 0,-2 0-1 0 0,-1-24 1 0 0,1 35-134 0 0,0 0 0 0 0,-1 1 1 0 0,1-1-1 0 0,-1 0 1 0 0,0 0-1 0 0,1 0 0 0 0,-1 0 1 0 0,-2-2-1 0 0,3 4-5 0 0,0-1 0 0 0,0 0-1 0 0,-1 1 1 0 0,1-1 0 0 0,0 1-1 0 0,-1-1 1 0 0,1 1 0 0 0,0-1-1 0 0,-1 1 1 0 0,1-1 0 0 0,-1 1 0 0 0,1-1-1 0 0,0 1 1 0 0,-1-1 0 0 0,1 1-1 0 0,-1 0 1 0 0,0-1 0 0 0,1 1-1 0 0,-1 0 1 0 0,1-1 0 0 0,-1 1-1 0 0,1 0 1 0 0,-1 0 0 0 0,0 0-1 0 0,1 0 1 0 0,-1-1 0 0 0,0 1 0 0 0,1 0-1 0 0,-2 0 1 0 0,0 0 11 0 0,-1 0-6 0 0,-1 0 0 0 0,1 0 0 0 0,-1 0 1 0 0,1 0-1 0 0,-1 1 0 0 0,1-1 0 0 0,-1 1 0 0 0,1 0 0 0 0,-1 0 0 0 0,1 0 0 0 0,0 0 0 0 0,-1 1 0 0 0,1-1 0 0 0,0 1 0 0 0,0 0 1 0 0,0 0-1 0 0,0 0 0 0 0,0 0 0 0 0,1 0 0 0 0,-1 1 0 0 0,1 0 0 0 0,-1-1 0 0 0,1 1 0 0 0,0 0 0 0 0,0 0 0 0 0,0 0 0 0 0,1 0 0 0 0,-3 4 1 0 0,-5 19 66 0 0,7-19 43 0 0,-1 0-1 0 0,1 0 0 0 0,-2 10 1 0 0,2-2 508 0 0,1 0 0 0 0,0 0 1 0 0,2 1-1 0 0,3 25 0 0 0,-3-36-491 0 0,0 0 0 0 0,0-1-1 0 0,1 1 1 0 0,0 0 0 0 0,0-1-1 0 0,0 0 1 0 0,0 0 0 0 0,1 1 0 0 0,0-1-1 0 0,-1-1 1 0 0,2 1 0 0 0,-1 0-1 0 0,5 3 1 0 0,-5-4-36 0 0,0 0 0 0 0,0-1 0 0 0,0 1 0 0 0,1-1 0 0 0,-1 0 0 0 0,1 0 0 0 0,-1 0 0 0 0,1-1 0 0 0,0 1 0 0 0,0-1 0 0 0,0 0 0 0 0,0 0 0 0 0,0 0 0 0 0,0 0 0 0 0,8-1 0 0 0,-5 0-686 0 0,0-1-1 0 0,0 0 1 0 0,13-5-1 0 0,-10 3-1341 0 0,0-1-1 0 0,0-1 0 0 0,16-10 0 0 0,-13 5-4568 0 0</inkml:trace>
  <inkml:trace contextRef="#ctx0" brushRef="#br0" timeOffset="1">260 102 6191 0 0,'-1'1'472'0'0,"0"0"-395"0"0,0 0-1 0 0,0 0 0 0 0,0 0 1 0 0,0 0-1 0 0,1 0 0 0 0,-1 0 1 0 0,0 1-1 0 0,0-1 0 0 0,1 0 0 0 0,-1 0 1 0 0,1 1-1 0 0,-1-1 0 0 0,0 2 1 0 0,0 3 730 0 0,0-5-390 0 0,0 0 0 0 0,1 1 1 0 0,-1-1-1 0 0,1 0 0 0 0,0 1 0 0 0,-1-1 0 0 0,1 0 0 0 0,0 1 0 0 0,0-1 0 0 0,0 1 0 0 0,0-1 0 0 0,0 1 0 0 0,0-1 0 0 0,0 1 0 0 0,0-1 0 0 0,1 0 0 0 0,-1 1 0 0 0,1-1 0 0 0,0 2 0 0 0,0-1-57 0 0,0 0 0 0 0,1 0 0 0 0,-1 0-1 0 0,1 0 1 0 0,-1 0 0 0 0,1-1-1 0 0,0 1 1 0 0,0 0 0 0 0,-1-1 0 0 0,5 3-1 0 0,4 1 184 0 0,1 0-1 0 0,-1-1 0 0 0,23 6 1 0 0,-25-8-119 0 0,58 13 701 0 0,-49-12-930 0 0,0 0-1 0 0,0 1 1 0 0,22 9 0 0 0,-38-12-175 0 0,1 0 0 0 0,-1 0 1 0 0,0-1-1 0 0,0 1 0 0 0,0 0 0 0 0,0 0 0 0 0,0 0 0 0 0,-1 0 0 0 0,1 0 0 0 0,0 0 1 0 0,0 0-1 0 0,-1 1 0 0 0,1-1 0 0 0,0 0 0 0 0,-1 0 0 0 0,1 0 0 0 0,-1 1 0 0 0,0-1 1 0 0,1 0-1 0 0,-1 1 0 0 0,0-1 0 0 0,0 0 0 0 0,0 2 0 0 0,0 1 67 0 0,0 1 0 0 0,0-1 0 0 0,0 0-1 0 0,-1 0 1 0 0,-1 6 0 0 0,-1-1 230 0 0,0-1 0 0 0,-1 0 0 0 0,0 0 0 0 0,0 0 0 0 0,0-1 0 0 0,-1 0 0 0 0,-10 12 0 0 0,-45 42 1367 0 0,46-49-1406 0 0,0 0-1 0 0,0-1 1 0 0,-28 16 0 0 0,37-24-268 0 0,-1 0 1 0 0,0 0-1 0 0,0-1 1 0 0,0 0-1 0 0,-1 0 1 0 0,1 0-1 0 0,0-1 1 0 0,-1 0-1 0 0,1 0 0 0 0,-1-1 1 0 0,1 1-1 0 0,-1-2 1 0 0,-11 0-1 0 0,16 0-56 0 0,0 1-1 0 0,0 0 0 0 0,0-1 0 0 0,0 0 0 0 0,0 1 1 0 0,0-1-1 0 0,0 0 0 0 0,0 0 0 0 0,0 0 0 0 0,0 0 1 0 0,1-1-1 0 0,-1 1 0 0 0,0 0 0 0 0,1-1 0 0 0,-1 1 1 0 0,1-1-1 0 0,-1 0 0 0 0,1 1 0 0 0,0-1 0 0 0,0 0 1 0 0,0 0-1 0 0,0 0 0 0 0,0 0 0 0 0,0 1 0 0 0,0-2 1 0 0,1 1-1 0 0,-1 0 0 0 0,1 0 0 0 0,-1-3 0 0 0,1 1-407 0 0,0 0 0 0 0,0 0-1 0 0,0 0 1 0 0,0 0 0 0 0,1 1-1 0 0,1-7 1 0 0,-1 5-1006 0 0,1-1-1 0 0,0 1 1 0 0,0 0-1 0 0,4-6 1 0 0,13-17-7143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7.9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172 1 7487 0 0,'0'0'575'0'0,"0"2"-379"0"0,2 3 1309 0 0,-1 0 0 0 0,0 1 0 0 0,-1-1 0 0 0,1 1 0 0 0,-1-1 1 0 0,-1 11-1 0 0,0-7-7 0 0,-1 0 1 0 0,0 0 0 0 0,-5 13 0 0 0,-3 3 1225 0 0,-26 43 1 0 0,28-54-1844 0 0,0 1-299 0 0,-9 16-227 0 0,-2-1 1 0 0,-33 43-1 0 0,47-68-250 0 0,-3 2-1259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8.2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156 26 10535 0 0,'2'0'812'0'0,"32"-8"1634"0"0,-2 0 3783 0 0,-16 4-4424 0 0,-10 3-1307 0 0,0-1 1 0 0,-1 1-1 0 0,1 0 0 0 0,0 1 0 0 0,0 0 0 0 0,0 0 1 0 0,0 0-1 0 0,9 2 0 0 0,-14-2 107 0 0</inkml:trace>
  <inkml:trace contextRef="#ctx0" brushRef="#br0" timeOffset="1">256 54 11719 0 0,'-21'36'4221'0'0,"-1"-1"0"0"0,-29 32-1 0 0,5-12-1421 0 0,22-30-2526 0 0,-2 0 0 0 0,-33 25 0 0 0,53-46-7051 0 0</inkml:trace>
  <inkml:trace contextRef="#ctx0" brushRef="#br0" timeOffset="2">299 201 5383 0 0,'42'42'4118'0'0,"44"64"18718"0"0,-58-67-22497 0 0,-2 8-248 0 0,-22-41-91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9.1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1 106 7367 0 0,'2'-3'96'0'0,"1"1"-1"0"0,0-1 0 0 0,0 1 0 0 0,0 0 1 0 0,0 0-1 0 0,0 0 0 0 0,0 1 0 0 0,0-1 1 0 0,1 1-1 0 0,3-2 0 0 0,8-3 1307 0 0,2-1 824 0 0,0 1 1 0 0,0 0-1 0 0,29-5 1 0 0,-25 7-723 0 0,39-15 0 0 0,-43 12-1197 0 0,0 1-1332 0 0,-6 1-3995 0 0,1-1-1854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9.4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1 4951 0 0,'3'11'480'0'0,"3"25"-1"0"0,-5-6 4556 0 0,-3 54 1 0 0,-13 134 2513 0 0,13-201-7625 0 0,0 4 165 0 0,2-6-10154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9.8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52 435 2359 0 0,'-1'0'174'0'0,"-26"-3"622"0"0,17 1 1156 0 0,9 2-1764 0 0,0 0 0 0 0,1 0 1 0 0,-1 0-1 0 0,1 0 0 0 0,-1 0 0 0 0,1 0 1 0 0,-1 0-1 0 0,0-1 0 0 0,1 1 1 0 0,-1 0-1 0 0,1 0 0 0 0,-1-1 0 0 0,1 1 1 0 0,-1 0-1 0 0,1-1 0 0 0,0 1 0 0 0,-1-1 1 0 0,1 1-1 0 0,-1-1 0 0 0,1 1 1 0 0,0 0-1 0 0,-1-1 0 0 0,1 1 0 0 0,0-1 1 0 0,0 1-1 0 0,-1-1 0 0 0,1 0 0 0 0,0-1 278 0 0,-1 0-1 0 0,1 1 0 0 0,0-1 1 0 0,0 1-1 0 0,1-1 0 0 0,-1 1 0 0 0,0-1 1 0 0,0 1-1 0 0,1-1 0 0 0,0-1 1 0 0,1-3 381 0 0,0 1 1 0 0,0 0-1 0 0,1 0 1 0 0,6-8 0 0 0,13-12-311 0 0,1 1 1 0 0,2 2 0 0 0,53-40 0 0 0,-72 58-699 0 0,15-16-2003 0 0,-7 6-3433 0 0,-3 5-510 0 0</inkml:trace>
  <inkml:trace contextRef="#ctx0" brushRef="#br0" timeOffset="1">216 121 2591 0 0,'0'0'375'0'0,"1"-1"633"0"0,2-4-405 0 0,0 0 0 0 0,1 0 0 0 0,-1 0 0 0 0,1 1 0 0 0,1 0 0 0 0,-1 0-1 0 0,0 0 1 0 0,1 0 0 0 0,0 1 0 0 0,8-6 0 0 0,10-3 694 0 0,26-10 0 0 0,-37 16-808 0 0,0 1 135 0 0,-1 1 0 0 0,1-1 0 0 0,0 2 0 0 0,0-1 1 0 0,0 2-1 0 0,20-2 0 0 0,-31 4 52 0 0,5 6 653 0 0,-6-3-1167 0 0,1-1 0 0 0,0 0 0 0 0,-1 1-1 0 0,0-1 1 0 0,1 1 0 0 0,-1 0 0 0 0,0-1 0 0 0,0 1 0 0 0,-1-1-1 0 0,1 1 1 0 0,0-1 0 0 0,-1 1 0 0 0,0-1 0 0 0,1 0-1 0 0,-1 1 1 0 0,0-1 0 0 0,-3 5 0 0 0,-2 5 510 0 0,0-1 0 0 0,-9 11 0 0 0,13-20-582 0 0,-54 90 2548 0 0,34-61-1911 0 0,-18 23 249 0 0,36-49-901 0 0,-1 1 0 0 0,0-1 0 0 0,0-1 0 0 0,-1 1 0 0 0,0-1 0 0 0,0 0 0 0 0,-6 4 0 0 0,11-8-88 0 0,1 0 1 0 0,0 1-1 0 0,-1-1 0 0 0,1 0 1 0 0,-1 0-1 0 0,1 1 0 0 0,0-1 0 0 0,-1 0 1 0 0,1 0-1 0 0,-1 0 0 0 0,1 0 1 0 0,0 0-1 0 0,-1 0 0 0 0,1 0 1 0 0,-1 0-1 0 0,1 0 0 0 0,-1 0 0 0 0,1 0 1 0 0,-1 0-1 0 0,1 0 0 0 0,0 0 1 0 0,-1 0-1 0 0,1 0 0 0 0,-1 0 1 0 0,1-1-1 0 0,0 1 0 0 0,-1 0 0 0 0,1 0 1 0 0,-1 0-1 0 0,1-1 0 0 0,0 1 1 0 0,-1 0-1 0 0,1 0 0 0 0,0-1 1 0 0,-1 1-1 0 0,1 0 0 0 0,0-1 0 0 0,0 1 1 0 0,-1-1-1 0 0,1 1 0 0 0,0 0 1 0 0,0-1-1 0 0,0 1 0 0 0,-1-1 1 0 0,1 1-1 0 0,0 0 0 0 0,0-1 0 0 0,0 1 1 0 0,0-1-1 0 0,0 1 0 0 0,0-1 1 0 0,0 1-1 0 0,0-1 0 0 0,0 0-98 0 0,-3-10-1758 0 0,2-2-4707 0 0,4 0-2366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0.2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14 11807 0 0,'1'3'908'0'0,"18"65"536"0"0,13 37 5197 0 0,-2-7-2502 0 0,-25-81-3577 0 0,19 54 1955 0 0,-21-62-2176 0 0,1-1 0 0 0,0 1-1 0 0,1-1 1 0 0,0 0 0 0 0,10 12 0 0 0,-13-18-49 0 0,-2-2-271 0 0,0 1 0 0 0,1 0 0 0 0,-1-1 0 0 0,0 1 0 0 0,1 0 0 0 0,-1-1 0 0 0,1 1-1 0 0,-1-1 1 0 0,1 1 0 0 0,-1-1 0 0 0,1 1 0 0 0,-1-1 0 0 0,1 1 0 0 0,-1-1 0 0 0,1 0 0 0 0,-1 1 0 0 0,1-1 0 0 0,0 0 0 0 0,-1 0 0 0 0,1 1-1 0 0,0-1 1 0 0,-1 0 0 0 0,1 0 0 0 0,0 0 0 0 0,0 0 0 0 0,-1 0 0 0 0,1 0 0 0 0,0 0 0 0 0,-1 0 0 0 0,1 0 0 0 0,0 0 0 0 0,-1 0 0 0 0,1 0-1 0 0,0 0 1 0 0,-1-1 0 0 0,1 1 0 0 0,0 0 0 0 0,-1 0 0 0 0,1-1 0 0 0,0 1 0 0 0,-1-1 0 0 0,1 1 0 0 0,-1 0 0 0 0,1-1 0 0 0,-1 1 0 0 0,1-2-1 0 0,2 1-232 0 0,-1-1 0 0 0,0 0-1 0 0,0-1 1 0 0,0 1 0 0 0,-1 0 0 0 0,1-1-1 0 0,0 1 1 0 0,-1-1 0 0 0,0 1-1 0 0,2-5 1 0 0,2-26-4026 0 0,-4 18-2354 0 0,0 1-1262 0 0</inkml:trace>
  <inkml:trace contextRef="#ctx0" brushRef="#br0" timeOffset="1">171 0 7023 0 0,'0'0'4584'0'0,"4"6"-2440"0"0,-3 2 904 0 0,4 1-2408 0 0,2-1-56 0 0,1-1-5312 0 0,3-2-1064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1.3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4519 0 0,'0'2'347'0'0,"3"56"1864"0"0,25 79 9246 0 0,-25-125-10815 0 0,0-1 0 0 0,1 0 1 0 0,0 0-1 0 0,1 0 0 0 0,1 0 1 0 0,0-1-1 0 0,0 0 0 0 0,1 0 1 0 0,0 0-1 0 0,9 9 0 0 0,-14-17 21 0 0,0-1-804 0 0,0 0 1 0 0,1 0 0 0 0,-1 0-1 0 0,1 0 1 0 0,-1 0-1 0 0,1-1 1 0 0,-1 1 0 0 0,1-1-1 0 0,3 0 1 0 0,3-1-5927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1.7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20 116 3655 0 0,'-19'-12'10339'0'0,"19"12"-10193"0"0,9-2 3834 0 0,-8 2-4489 0 0,62-13 6444 0 0,0-2-3401 0 0,22-4-794 0 0,3-2-1369 0 0,-86 20-593 0 0,1 1-1 0 0,-1-1 1 0 0,1 0-1 0 0,-1 0 1 0 0,0 0-1 0 0,0-1 1 0 0,1 1-1 0 0,-1 0 1 0 0,2-3 0 0 0,10-9-8358 0 0,-9 6 1064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2.1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276 1 5439 0 0,'1'2'127'0'0,"0"1"1"0"0,-1 0-1 0 0,1-1 0 0 0,-1 1 0 0 0,0 0 0 0 0,0-1 0 0 0,0 1 0 0 0,0 0 0 0 0,0-1 0 0 0,-1 1 0 0 0,0 4 0 0 0,-12 31 4753 0 0,4-11-2014 0 0,-35 105 3181 0 0,37-118-5450 0 0,0 1 1 0 0,-1-1 0 0 0,0-1 0 0 0,-1 1 0 0 0,-21 23 0 0 0,13-20-151 0 0,0 0 0 0 0,-2-1 0 0 0,-24 17 0 0 0,16-19-425 0 0,21-11-33 0 0,6-3-40 0 0,-1 0 0 0 0,1 0 0 0 0,0 0 0 0 0,-1 0-1 0 0,1 0 1 0 0,-1 0 0 0 0,1 0 0 0 0,0 0 0 0 0,-1 0 0 0 0,1 0 0 0 0,0 0 0 0 0,-1 0-1 0 0,1 0 1 0 0,0 0 0 0 0,-1 0 0 0 0,1 0 0 0 0,0 0 0 0 0,-1 0 0 0 0,1 0 0 0 0,0-1 0 0 0,-1 1-1 0 0,1 0 1 0 0,0 0 0 0 0,-1 0 0 0 0,1-1 0 0 0,0 1 0 0 0,0 0 0 0 0,-1-1 0 0 0,1 1-1 0 0,0 0 1 0 0,0 0 0 0 0,-1-1 0 0 0,1 1 0 0 0,0 0 0 0 0,0-1 0 0 0,0 1 0 0 0,0 0-1 0 0,0-1 1 0 0,-1 1 0 0 0,1-1 0 0 0,0 1 0 0 0,0 0 0 0 0,0-1 0 0 0,0 1 0 0 0,0-17-7121 0 0,3 6-20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2.4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130 0 7687 0 0,'0'0'590'0'0,"4"16"316"0"0,-7 9 558 0 0,3-24-992 0 0,-1 0-351 0 0,1 0 0 0 0,0 0-1 0 0,-1 0 1 0 0,1 0 0 0 0,-1 0 0 0 0,1 0-1 0 0,0 0 1 0 0,0 0 0 0 0,0 0-1 0 0,-1 0 1 0 0,1 0 0 0 0,1 2 0 0 0,5 44 2134 0 0,-4-36-1764 0 0,0-1 0 0 0,0 1 0 0 0,-1 0 0 0 0,-1 0 1 0 0,0 0-1 0 0,-2 12 0 0 0,-5 47 846 0 0,4-53-1010 0 0,1 0 0 0 0,1 0 0 0 0,0 0-1 0 0,2 1 1 0 0,0-1 0 0 0,4 23 0 0 0,2-8 603 0 0,1-1 0 0 0,17 43-1 0 0,-17-52-508 0 0,0 0 0 0 0,-2 1-1 0 0,5 31 1 0 0,-10-49-316 0 0,-1 0 0 0 0,1 1 0 0 0,-1-1 0 0 0,-1 0 0 0 0,1 1 0 0 0,-2 6 0 0 0,2-10-68 0 0,-1-1 0 0 0,1 0 0 0 0,-1 1 0 0 0,1-1 0 0 0,-1 0 0 0 0,1 1 0 0 0,-1-1 0 0 0,0 0 0 0 0,0 0 0 0 0,1 0 0 0 0,-1 0 0 0 0,0 0 0 0 0,0 0 0 0 0,0 0 0 0 0,0 0 0 0 0,0 0 0 0 0,0 0 0 0 0,-1 0 0 0 0,1-1 0 0 0,0 1 0 0 0,0 0 0 0 0,0-1 0 0 0,-1 1 0 0 0,1-1 0 0 0,0 0 0 0 0,-1 1 0 0 0,1-1 0 0 0,-3 0 0 0 0,-3 0 69 0 0,1 0 0 0 0,-1 0 0 0 0,1-1 0 0 0,-1 0 0 0 0,0-1 0 0 0,1 1 0 0 0,0-1 0 0 0,-1-1 0 0 0,1 1-1 0 0,0-1 1 0 0,0 0 0 0 0,-9-6 0 0 0,5 1 21 0 0,-1 0-1 0 0,1 0 1 0 0,0-1-1 0 0,1 0 1 0 0,-12-15-1 0 0,20 23-116 0 0,0-1 0 0 0,0 1 0 0 0,0 0 0 0 0,0-1 0 0 0,0 1 0 0 0,0 0 0 0 0,1-1 0 0 0,-1 1 0 0 0,0-1 0 0 0,1 1 0 0 0,-1-1 0 0 0,1 0 0 0 0,0 1 0 0 0,-1-1 0 0 0,1 0 0 0 0,0 1 0 0 0,0-1 0 0 0,0 1 0 0 0,0-1 0 0 0,1 0 0 0 0,-1 1 0 0 0,0-1 0 0 0,1-3 0 0 0,1 2 52 0 0,0 0-1 0 0,0 0 1 0 0,0 0-1 0 0,0 1 1 0 0,1-1 0 0 0,-1 0-1 0 0,1 1 1 0 0,-1-1-1 0 0,6-2 1 0 0,14-15 355 0 0,-17 14-247 0 0,1 1 1 0 0,13-10-1 0 0,26-11-334 0 0,2 1 1 0 0,0 2-1 0 0,60-19 0 0 0,-81 31-2810 0 0,-8 4-4938 0 0,-7 1-1011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1.4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502 827 5695 0 0,'-12'0'314'0'0,"4"1"-267"0"0,-1-1 1 0 0,0 0-1 0 0,0-1 0 0 0,1 0 0 0 0,-1 0 0 0 0,1-1 1 0 0,-1 0-1 0 0,-15-6 0 0 0,11 1 175 0 0,0-1 0 0 0,0 0 1 0 0,1-1-1 0 0,0 0 0 0 0,1-1 0 0 0,0 0 0 0 0,-15-18 0 0 0,9 7-129 0 0,2 0 0 0 0,0 0 0 0 0,-18-38 0 0 0,20 31-47 0 0,2 0-1 0 0,0-1 0 0 0,3 0 1 0 0,0-1-1 0 0,2 0 0 0 0,-3-35 1 0 0,5 12 172 0 0,2-1 0 0 0,8-88 0 0 0,-4 131-47 0 0,0-1-1 0 0,0 0 1 0 0,5-15-1 0 0,-5 22-51 0 0,0 0 0 0 0,0 1 0 0 0,0 0-1 0 0,0-1 1 0 0,0 1 0 0 0,1 0 0 0 0,0 0 0 0 0,0 0 0 0 0,0 1 0 0 0,6-6 0 0 0,-8 9-61 0 0,-1 0 0 0 0,1-1 0 0 0,-1 1 0 0 0,1 0 0 0 0,-1 0 0 0 0,1 0 1 0 0,-1 0-1 0 0,1 0 0 0 0,-1 0 0 0 0,1 0 0 0 0,0 0 0 0 0,-1 1 0 0 0,1-1 1 0 0,-1 0-1 0 0,1 0 0 0 0,-1 0 0 0 0,1 0 0 0 0,-1 1 0 0 0,0-1 0 0 0,1 0 1 0 0,-1 1-1 0 0,1-1 0 0 0,-1 0 0 0 0,1 1 0 0 0,-1-1 0 0 0,0 0 0 0 0,1 1 1 0 0,-1-1-1 0 0,0 1 0 0 0,1-1 0 0 0,-1 1 0 0 0,0-1 0 0 0,1 1 0 0 0,0 1-92 0 0,4 4 199 0 0,-1 0 0 0 0,1 1-1 0 0,-1 0 1 0 0,-1 0-1 0 0,1 0 1 0 0,-1 1 0 0 0,0-1-1 0 0,-1 1 1 0 0,0 0-1 0 0,0-1 1 0 0,1 10 0 0 0,-1 2 45 0 0,0 0 1 0 0,-2 0 0 0 0,-2 31 0 0 0,-2-17-14 0 0,-2 0 1 0 0,-2-1-1 0 0,-21 58 0 0 0,-133 323 675 0 0,142-362-524 0 0,14-39-182 0 0,5-9-83 0 0,-1 0 0 0 0,1 0 1 0 0,0 0-1 0 0,0 0 0 0 0,0 0 0 0 0,0 1 0 0 0,0-1 1 0 0,0 4-1 0 0,3-7-39 0 0,0-1 0 0 0,0 1 0 0 0,0 0 1 0 0,-1-1-1 0 0,1 1 0 0 0,0-1 0 0 0,3-1 0 0 0,120-62 700 0 0,-103 51-622 0 0,37-21 845 0 0,78-33 0 0 0,-129 64-806 0 0,0 0-1 0 0,1 1 1 0 0,-1 0-1 0 0,1 0 1 0 0,16-1-1 0 0,-23 3-122 0 0,1 0 0 0 0,-1 0 0 0 0,1 0 0 0 0,-1 0 0 0 0,0 0 0 0 0,1 1 0 0 0,-1-1 0 0 0,1 1 0 0 0,-1-1 0 0 0,0 1 0 0 0,0 0 0 0 0,1 0 0 0 0,-1 0 0 0 0,0 0 0 0 0,0 0 0 0 0,0 1 0 0 0,0-1 0 0 0,0 1 0 0 0,0-1 0 0 0,0 1 0 0 0,-1 0 0 0 0,1 0 0 0 0,-1 0 0 0 0,3 3 0 0 0,-3-3 105 0 0,0 11 166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2.8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95 105 9471 0 0,'0'1'728'0'0,"1"4"-313"0"0,0 0-1 0 0,-1 0 1 0 0,0-1-1 0 0,0 1 0 0 0,0 0 1 0 0,-1 0-1 0 0,1 0 1 0 0,-1-1-1 0 0,0 1 1 0 0,0 0-1 0 0,-3 4 0 0 0,-23 54 6756 0 0,22-52-6970 0 0,0 1 348 0 0,-1-1 1 0 0,0 0 0 0 0,-1 0-1 0 0,0 0 1 0 0,-14 15 0 0 0,16-23-865 0 0</inkml:trace>
  <inkml:trace contextRef="#ctx0" brushRef="#br0" timeOffset="1">239 1 2359 0 0,'1'1'174'0'0,"2"1"106"0"0,-1 0 1 0 0,0 0 0 0 0,1 0 0 0 0,-1 1-1 0 0,0-1 1 0 0,0 1 0 0 0,-1-1-1 0 0,1 1 1 0 0,-1 0 0 0 0,1 0 0 0 0,-1 0-1 0 0,0 0 1 0 0,0 0 0 0 0,0 0-1 0 0,0 0 1 0 0,-1 0 0 0 0,1 0-1 0 0,-1 0 1 0 0,1 4 0 0 0,-1 9 2235 0 0,-1 1 0 0 0,-3 25 0 0 0,0-10 88 0 0,2-9-953 0 0,1-12-837 0 0,0-1 0 0 0,0 1-1 0 0,1-1 1 0 0,0 0 0 0 0,1 1 0 0 0,0-1 0 0 0,5 20-1 0 0,-4-26-642 0 0,-1-1-1 0 0,1 0 0 0 0,0 0 1 0 0,0 0-1 0 0,0 0 0 0 0,1 0 1 0 0,-1 0-1 0 0,1 0 0 0 0,0-1 1 0 0,-1 1-1 0 0,1-1 0 0 0,0 0 1 0 0,0 1-1 0 0,1-2 0 0 0,-1 1 1 0 0,0 0-1 0 0,1-1 0 0 0,3 2 1 0 0,-1-1-8 0 0,0 0 1 0 0,0-1-1 0 0,-1 0 1 0 0,1 0-1 0 0,0 0 1 0 0,0-1-1 0 0,0 0 1 0 0,1 0-1 0 0,-1 0 1 0 0,8-3-1 0 0,46-3 506 0 0,-59 6-658 0 0,0 0-1 0 0,0 0 0 0 0,0-1 1 0 0,0 1-1 0 0,0 0 0 0 0,0 0 1 0 0,0-1-1 0 0,0 1 0 0 0,0-1 1 0 0,0 1-1 0 0,0-1 0 0 0,0 1 1 0 0,1-2-1 0 0,-2 2-5 0 0,0 0 0 0 0,0 0 0 0 0,0-1 1 0 0,1 1-1 0 0,-1 0 0 0 0,0 0 0 0 0,0-1 0 0 0,0 1 1 0 0,0 0-1 0 0,0 0 0 0 0,0-1 0 0 0,0 1 0 0 0,0 0 0 0 0,0 0 1 0 0,0-1-1 0 0,0 1 0 0 0,-1 0 0 0 0,1 0 0 0 0,0-1 0 0 0,0 1 1 0 0,0 0-1 0 0,0 0 0 0 0,0-1 0 0 0,0 1 0 0 0,0 0 0 0 0,-1 0 1 0 0,1 0-1 0 0,0-1 0 0 0,0 1 0 0 0,0 0 0 0 0,0 0 1 0 0,-1 0-1 0 0,1-1 0 0 0,-4-2 59 0 0,-1 0-1 0 0,1 1 1 0 0,-11-5 0 0 0,6 2-68 0 0,4 2-392 0 0,-15-10 513 0 0,9 3-8835 0 0,4 0-1478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3.2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56 1 18487 0 0,'0'0'7040'0'0,"0"8"-8928"0"0,2 4-4512 0 0,-2 1-1144 0 0</inkml:trace>
  <inkml:trace contextRef="#ctx0" brushRef="#br0" timeOffset="1">23 142 4143 0 0,'-6'7'368'0'0,"-9"8"15248"0"0,14-22-14968 0 0,1-2-144 0 0,3 0-32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3.6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69 0 8431 0 0,'0'0'652'0'0,"9"7"1258"0"0,-6 1-554 0 0,0 0 0 0 0,-1 0 0 0 0,0 1 0 0 0,0-1 0 0 0,-1 0 0 0 0,1 12 0 0 0,-2-7-48 0 0,0-1-1 0 0,-1 0 1 0 0,-5 22-1 0 0,-3 0 109 0 0,-2 0-1 0 0,-16 35 0 0 0,16-40-570 0 0,-16 49-27 0 0,27-76-970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3.9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70 55 10879 0 0,'1'-4'582'0'0,"0"0"0"0"0,1 0 0 0 0,-1 0 0 0 0,1 1 0 0 0,0-1 0 0 0,0 0 0 0 0,4-4 0 0 0,-3 6-19 0 0,0 0 0 0 0,1 0-1 0 0,-1 0 1 0 0,1 0-1 0 0,-1 1 1 0 0,1 0 0 0 0,-1-1-1 0 0,1 1 1 0 0,0 1 0 0 0,7-2-1 0 0,-6 1-104 0 0,2 0 52 0 0,-1 1 0 0 0,1-1 1 0 0,0 1-1 0 0,0 1 0 0 0,-1-1 0 0 0,1 1 1 0 0,12 3-1 0 0,-6-1-63 0 0,-12-3-384 0 0,0 1-1 0 0,-1-1 1 0 0,1 1-1 0 0,0-1 1 0 0,0 0-1 0 0,-1 1 1 0 0,1 0-1 0 0,0-1 1 0 0,-1 1 0 0 0,1-1-1 0 0,0 1 1 0 0,-1 0-1 0 0,1-1 1 0 0,-1 1-1 0 0,1 0 1 0 0,-1 0-1 0 0,1-1 1 0 0,-1 1 0 0 0,0 0-1 0 0,1 0 1 0 0,-1 0-1 0 0,0-1 1 0 0,0 1-1 0 0,1 1 1 0 0,0 20 1069 0 0,-4-15-862 0 0,1 1-1 0 0,-1-1 0 0 0,0 0 1 0 0,0-1-1 0 0,-1 1 1 0 0,0-1-1 0 0,0 1 1 0 0,-6 5-1 0 0,-2 4-1 0 0,1 0-299 0 0,0-2 0 0 0,-18 18-1 0 0,3-10-9454 0 0,18-17-203 0 0</inkml:trace>
  <inkml:trace contextRef="#ctx0" brushRef="#br0" timeOffset="1">143 70 10047 0 0,'0'16'1072'0'0,"-3"5"2850"0"0,-2 0 0 0 0,-13 37 0 0 0,-22 38 1206 0 0,24-61-4527 0 0,8-19-329 0 0,-1 0 0 0 0,-16 21 0 0 0,19-27-222 0 0,-1-3 370 0 0,1-2-2161 0 0</inkml:trace>
  <inkml:trace contextRef="#ctx0" brushRef="#br0" timeOffset="2">189 334 10535 0 0,'22'11'936'0'0,"0"0"-744"0"0,-1 0 2336 0 0,0 1 480 0 0,-3 2 88 0 0,0-3 16 0 0,-1 0-1472 0 0,-5-1-296 0 0,-1-1-56 0 0,0 0-8 0 0,-2 0-664 0 0,-2-3-128 0 0,0 1-24 0 0,-3-1-8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4.3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98 3599 0 0,'-2'2'7671'0'0,"38"-23"1860"0"0,0-2-4910 0 0,-12 7-3014 0 0,33-16 0 0 0,-44 25-1556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5.4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59 1 2935 0 0,'0'0'1338'0'0,"-2"2"-150"0"0,2-1-1038 0 0,-1 0 1 0 0,0 0-1 0 0,1 0 0 0 0,-1 1 1 0 0,1-1-1 0 0,0 0 0 0 0,-1 1 1 0 0,1-1-1 0 0,0 0 1 0 0,0 1-1 0 0,0-1 0 0 0,0 0 1 0 0,0 3-1 0 0,4 23 1388 0 0,-1 0-324 0 0,-3-16-454 0 0,0 1 1 0 0,-1-1-1 0 0,-1 0 1 0 0,0 0-1 0 0,0 0 1 0 0,-7 19-1 0 0,1-10 1228 0 0,-1-1 0 0 0,-17 30 1781 0 0,38-68-3129 0 0,12-16-748 0 0,43-45 1 0 0,-52 64 52 0 0,-5 3 19 0 0,1 2 0 0 0,1 0-1 0 0,12-11 1 0 0,2 4 36 0 0,-23 40 163 0 0,-3-15-37 0 0,-1 1 1 0 0,0-1-1 0 0,0 0 1 0 0,-1 0-1 0 0,0 0 1 0 0,-3 7-1 0 0,-20 43 1397 0 0,7-21-115 0 0,15-23-637 0 0,3-12-734 0 0,0-1 1 0 0,0 0-1 0 0,0 0 1 0 0,0 1 0 0 0,0-1-1 0 0,1 0 1 0 0,-1 0-1 0 0,0 0 1 0 0,0 1 0 0 0,0-1-1 0 0,0 0 1 0 0,0 0 0 0 0,0 1-1 0 0,0-1 1 0 0,1 0-1 0 0,-1 0 1 0 0,0 0 0 0 0,0 1-1 0 0,0-1 1 0 0,1 0 0 0 0,-1 0-1 0 0,0 0 1 0 0,0 0-1 0 0,0 0 1 0 0,1 1 0 0 0,-1-1-1 0 0,2 0-7 0 0,-1 0 0 0 0,0 0 0 0 0,0 0 0 0 0,0-1 0 0 0,1 1 0 0 0,-1 0 0 0 0,0 0-1 0 0,0-1 1 0 0,0 1 0 0 0,1-1 0 0 0,-1 1 0 0 0,0-1 0 0 0,0 1 0 0 0,0-1 0 0 0,0 0 0 0 0,1-1-1 0 0,12-9 17 0 0,0-2-1 0 0,-1 0 0 0 0,13-14 1 0 0,6-8-256 0 0,-2 3 69 0 0,-30 32 143 0 0,0 0 1 0 0,1 0-1 0 0,-1 0 1 0 0,0-1-1 0 0,0 1 1 0 0,0 0-1 0 0,1 0 0 0 0,-1 0 1 0 0,0-1-1 0 0,0 1 1 0 0,1 0-1 0 0,-1 0 0 0 0,0 0 1 0 0,0 0-1 0 0,1 0 1 0 0,-1 0-1 0 0,0 0 1 0 0,1 0-1 0 0,-1 0 0 0 0,0 0 1 0 0,0 0-1 0 0,1 0 1 0 0,-1 0-1 0 0,0 0 0 0 0,0 0 1 0 0,1 0-1 0 0,-1 0 1 0 0,0 0-1 0 0,1 0 1 0 0,-1 0-1 0 0,0 0 0 0 0,0 0 1 0 0,1 0-1 0 0,-1 0 1 0 0,0 1-1 0 0,0-1 0 0 0,1 0 1 0 0,-1 0-1 0 0,0 0 1 0 0,0 0-1 0 0,0 1 1 0 0,1-1-1 0 0,-1 0 0 0 0,0 0 1 0 0,0 1-1 0 0,0-1 1 0 0,0 0-1 0 0,1 1 0 0 0,2 8 99 0 0,-3-9-100 0 0,4 11 123 0 0,-1 1 0 0 0,-1-1-1 0 0,0 1 1 0 0,-1-1 0 0 0,0 1 0 0 0,-1 14 0 0 0,0-25-55 0 0,1 0-29 0 0,4 12-2833 0 0,0-12-1108 0 0,-2-2 4054 0 0,4-2-2100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5.7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48 1 5671 0 0,'-1'15'504'0'0,"-2"2"-408"0"0,2 1 656 0 0,-1 0 128 0 0,1 1 24 0 0,-2 1 8 0 0,0-2 752 0 0,-1-2 144 0 0,-2 0 32 0 0,1-1 8 0 0,-1 0-1112 0 0,2-1-216 0 0,0-2-40 0 0,0-2 624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6.1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100 34 2959 0 0,'-11'27'248'0'0,"8"-19"49"0"0,0-1 0 0 0,0 0 0 0 0,-5 8 0 0 0,5-9 282 0 0,0 0 0 0 0,0 0 0 0 0,-2 8 0 0 0,3-8 132 0 0,0 0-1 0 0,-1-1 1 0 0,0 1 0 0 0,-5 8 0 0 0,-23 44 6514 0 0,30-57-6930 0 0,0 1 0 0 0,0-1 0 0 0,0 1-1 0 0,0-1 1 0 0,0 1 0 0 0,1 0 0 0 0,-1-1 0 0 0,1 1 0 0 0,-1 0 0 0 0,1-1 0 0 0,-1 5 1735 0 0,6-8-502 0 0,15-22-613 0 0,-11 15-843 0 0,0 0 1 0 0,0 0-1 0 0,8-13 0 0 0,-3 4-65 0 0,31-50-7 0 0,2 9-375 0 0,-42 50 314 0 0,-4 8 55 0 0,-1-1 0 0 0,1 1 0 0 0,0-1 1 0 0,0 1-1 0 0,0 0 0 0 0,0-1 0 0 0,0 1 1 0 0,0 0-1 0 0,0 0 0 0 0,0 0 0 0 0,0 0 0 0 0,1 0 1 0 0,1-1-1 0 0,-3 2 26 0 0,1 0 0 0 0,-1 0 0 0 0,0 0 0 0 0,0 1 0 0 0,1-1 0 0 0,-1 0-1 0 0,0 0 1 0 0,0 0 0 0 0,0 1 0 0 0,1-1 0 0 0,-1 0 0 0 0,0 0 0 0 0,0 1 0 0 0,0-1 0 0 0,0 0 0 0 0,1 0 0 0 0,-1 1 0 0 0,0-1 0 0 0,0 0 0 0 0,0 1 0 0 0,0-1 0 0 0,0 0 0 0 0,0 1 0 0 0,0-1 0 0 0,0 0 0 0 0,0 0 0 0 0,0 1 0 0 0,0-1-1 0 0,0 0 1 0 0,0 1 0 0 0,0-1 0 0 0,0 0 0 0 0,0 1 0 0 0,0-1 0 0 0,-1 1 0 0 0,0 18 807 0 0,0-15-559 0 0,-3 44 1620 0 0,2 3-752 0 0,2-46-1028 0 0,0-1 0 0 0,0 1 0 0 0,1-1 1 0 0,0 1-1 0 0,0-1 0 0 0,0 1 0 0 0,1-1 0 0 0,-1 1 0 0 0,4 5 0 0 0,-4-8-108 0 0,0-1 0 0 0,0 0 0 0 0,0 1 0 0 0,0-1 0 0 0,0 0 0 0 0,0 1 0 0 0,0-1 0 0 0,1 0 0 0 0,-1 0 0 0 0,0 0 0 0 0,1 0 0 0 0,-1 0 0 0 0,1-1 0 0 0,-1 1 0 0 0,1 0 0 0 0,-1-1 0 0 0,1 1 0 0 0,0-1 0 0 0,-1 1 0 0 0,1-1 0 0 0,0 0 0 0 0,-1 0 0 0 0,1 0 0 0 0,0 0 0 0 0,-1 0 0 0 0,1 0 0 0 0,3-1 0 0 0,0 1-34 0 0,-1 0-373 0 0,0 0 1 0 0,0-1-1 0 0,0 0 1 0 0,0 1-1 0 0,0-1 1 0 0,0-1-1 0 0,0 1 0 0 0,0 0 1 0 0,6-5-1 0 0,2 1-6303 0 0,1 2-1961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6.5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52 132 3655 0 0,'0'0'278'0'0,"0"2"-182"0"0,-11 45 4884 0 0,-1 3 4469 0 0,8-40-8238 0 0,-1 1-1 0 0,-8 15 1 0 0,11-23-1580 0 0,-3 5 1488 0 0</inkml:trace>
  <inkml:trace contextRef="#ctx0" brushRef="#br0" timeOffset="1">141 1 7455 0 0,'0'0'1552'0'0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7.1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48 1 6335 0 0,'1'9'436'0'0,"1"0"-1"0"0,-1 0 1 0 0,-1 0 0 0 0,0 0-1 0 0,0 0 1 0 0,-3 17-1 0 0,2-9 1399 0 0,-5 30 4192 0 0,-16 67 0 0 0,2-55-69 0 0,24-67-5804 0 0,21-56-42 0 0,12-27-307 0 0,-27 68 182 0 0,1 2-1 0 0,1-1 1 0 0,1 2-1 0 0,18-24 1 0 0,-26 40 25 0 0,-4 3 166 0 0,1 3-69 0 0,1 3-35 0 0,0-1 1 0 0,-1 0-1 0 0,1 1 1 0 0,-1 0-1 0 0,0 0 0 0 0,0-1 1 0 0,0 1-1 0 0,-1 0 0 0 0,1 0 1 0 0,-1 1-1 0 0,-1-1 0 0 0,1 0 1 0 0,-1 0-1 0 0,0 0 0 0 0,0 1 1 0 0,0-1-1 0 0,-1 0 1 0 0,-1 7-1 0 0,-1 4 242 0 0,-1-1 0 0 0,0 1-1 0 0,-2-1 1 0 0,-12 27 0 0 0,17-40-251 0 0,7-15-46 0 0,-3 7-24 0 0,1-1 0 0 0,7-11 0 0 0,32-43-72 0 0,-25 35 5 0 0,-8 10 10 0 0,-4 7-56 0 0,0 0 0 0 0,0 1 1 0 0,0-1-1 0 0,1 2 0 0 0,0-1 0 0 0,14-11 1 0 0,-19 18 51 0 0,-1 2 23 0 0,1 1 73 0 0,0 0-1 0 0,0-1 1 0 0,0 1-1 0 0,0 1 1 0 0,-1-1 0 0 0,1 0-1 0 0,0 0 1 0 0,-1 1-1 0 0,0-1 1 0 0,0 0 0 0 0,1 1-1 0 0,-1 0 1 0 0,-1-1 0 0 0,1 1-1 0 0,0-1 1 0 0,-1 1-1 0 0,1 0 1 0 0,-1 0 0 0 0,0-1-1 0 0,0 1 1 0 0,0 5-1 0 0,-2 6 125 0 0,0 0 0 0 0,0-1 0 0 0,-5 15 0 0 0,6-25-134 0 0,-6 39 93 0 0,7-41-115 0 0,-1 0 0 0 0,1-1 0 0 0,0 1 0 0 0,0 0 0 0 0,-1 0 0 0 0,1-1 1 0 0,0 1-1 0 0,0 0 0 0 0,0 0 0 0 0,0-1 0 0 0,0 1 0 0 0,0 0 0 0 0,0 0 0 0 0,0-1 0 0 0,1 1 0 0 0,-1 0 0 0 0,0 0 0 0 0,0-1 1 0 0,1 1-1 0 0,-1 0 0 0 0,0-1 0 0 0,1 1 0 0 0,-1 0 0 0 0,1-1 0 0 0,-1 1 0 0 0,0 0 0 0 0,1-1 0 0 0,0 1 0 0 0,-1-1 0 0 0,1 1 0 0 0,-1-1 1 0 0,1 1-1 0 0,1 0 0 0 0,-1 0-123 0 0,0-1-94 0 0,0 1 1 0 0,0-1-1 0 0,-1 0 0 0 0,1 1 1 0 0,0-1-1 0 0,0 0 1 0 0,0 1-1 0 0,0-1 0 0 0,0 0 1 0 0,0 0-1 0 0,-1 0 1 0 0,1 0-1 0 0,0 0 1 0 0,0 0-1 0 0,0 0 0 0 0,0 0 1 0 0,0 0-1 0 0,0 0 1 0 0,1-1-1 0 0,10-4-7732 0 0,-2-1-775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1.8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16 5671 0 0,'-3'-14'612'0'0,"2"13"-272"0"0,2 2-156 0 0,4 15 1060 0 0,-1 1 0 0 0,0-1-1 0 0,-2 1 1 0 0,0-1 0 0 0,0 1-1 0 0,-2 17 1 0 0,1-4-367 0 0,0 165 3668 0 0,-1-104-2433 0 0,5-52-529 0 0,6-51-871 0 0,6-27-512 0 0,15-48 1 0 0,-1 1-41 0 0,-20 56-200 0 0,9-20-113 0 0,-18 45 141 0 0,1 0 0 0 0,0 0 0 0 0,0 0 0 0 0,0 1 1 0 0,1-1-1 0 0,-1 1 0 0 0,6-5 0 0 0,-9 9 16 0 0,1 0 0 0 0,-1 0 1 0 0,0-1-1 0 0,0 1 0 0 0,0 0 0 0 0,0 0 0 0 0,1 0 1 0 0,-1 0-1 0 0,0 0 0 0 0,0 0 0 0 0,0 0 0 0 0,1 0 0 0 0,-1 0 1 0 0,0 0-1 0 0,0 0 0 0 0,0-1 0 0 0,1 1 0 0 0,-1 0 0 0 0,0 0 1 0 0,0 0-1 0 0,0 0 0 0 0,1 1 0 0 0,-1-1 0 0 0,0 0 1 0 0,0 0-1 0 0,0 0 0 0 0,1 0 0 0 0,-1 0 0 0 0,0 0 0 0 0,0 0 1 0 0,0 0-1 0 0,0 0 0 0 0,1 0 0 0 0,-1 1 0 0 0,0-1 0 0 0,0 0 1 0 0,0 0-1 0 0,0 0 0 0 0,1 0 0 0 0,4 12 390 0 0,1 15 432 0 0,-6-25-757 0 0,8 59 620 0 0,-7-40-320 0 0,2-1 1 0 0,0 1 0 0 0,12 36 0 0 0,-14-55-711 0 0,0 0 0 0 0,0 0 1 0 0,0 0-1 0 0,0 0 0 0 0,0 0 0 0 0,1 0 0 0 0,2 3 0 0 0,-3-4-187 0 0,0 1 0 0 0,1-1 0 0 0,-1 0 0 0 0,1 0 0 0 0,-1 0 0 0 0,1 0 0 0 0,-1-1 0 0 0,1 1 0 0 0,-1 0 0 0 0,1 0 0 0 0,0-1 0 0 0,0 1 0 0 0,-1-1-1 0 0,1 0 1 0 0,0 0 0 0 0,2 1 0 0 0,10-2-7064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7.6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21 6559 0 0,'0'0'507'0'0,"1"2"-330"0"0,0 11 3022 0 0,0-1-1 0 0,-1 14 1 0 0,-4 26 2436 0 0,2-36-4438 0 0,1 0 0 0 0,0 0 0 0 0,1 0 0 0 0,1 1 0 0 0,0-1 1 0 0,5 20-1 0 0,-6-35-1158 0 0,0 0-1 0 0,0 0 1 0 0,1-1 0 0 0,-1 1 0 0 0,0 0 0 0 0,0 0 0 0 0,1 0 0 0 0,-1-1 0 0 0,0 1 0 0 0,1 0 0 0 0,-1-1-1 0 0,1 1 1 0 0,-1 0 0 0 0,0-1 0 0 0,1 1 0 0 0,0 0 0 0 0,-1-1 0 0 0,1 1 0 0 0,-1-1 0 0 0,1 1-1 0 0,0-1 1 0 0,-1 1 0 0 0,1-1 0 0 0,0 1 0 0 0,0-1 0 0 0,-1 0 0 0 0,1 0 0 0 0,0 1 0 0 0,0-1-1 0 0,0 0 1 0 0,-1 0 0 0 0,1 0 0 0 0,0 0 0 0 0,0 0 0 0 0,0 0 0 0 0,-1 0 0 0 0,1 0 0 0 0,0 0 0 0 0,0 0-1 0 0,0 0 1 0 0,-1 0 0 0 0,1-1 0 0 0,0 1 0 0 0,0 0 0 0 0,-1-1 0 0 0,1 1 0 0 0,0 0 0 0 0,0-1-1 0 0,-1 1 1 0 0,1-1 0 0 0,0 0 0 0 0,4-3-57 0 0,0 0 0 0 0,0 0 0 0 0,-1 0-1 0 0,0-1 1 0 0,6-8 0 0 0,15-24-677 0 0,36-75 0 0 0,-30 51-496 0 0,-28 56 1154 0 0,6-16 42 0 0,-9 19 109 0 0,4 24 1209 0 0,-5 47-266 0 0,-1 1-938 0 0,5-50-119 0 0,-1-17 0 0 0,6 10 0 0 0,-4-12 0 0 0,-2-1 0 0 0,0 1-335 0 0,-1 0 0 0 0,1-1 0 0 0,0 0 0 0 0,0 1 0 0 0,0-1 0 0 0,-1 0 0 0 0,1 0 0 0 0,0 0 0 0 0,3-1 0 0 0,8-3-8619 0 0,-4-2 114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7.9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 0 11831 0 0,'2'7'1087'0'0,"-1"0"0"0"0,-1 0-1 0 0,1 0 1 0 0,-1 0 0 0 0,0 0-1 0 0,-1 0 1 0 0,-1 7 0 0 0,-13 50 7244 0 0,7-34-7367 0 0,-29 113 1980 0 0,35-134-2941 0 0,2-9-3 0 0,0 0 0 0 0,-1 1 0 0 0,1-1 0 0 0,0 0 0 0 0,0 0 0 0 0,0 0 0 0 0,0 0 0 0 0,0 0 0 0 0,0 0 0 0 0,0 0 0 0 0,0 1 0 0 0,0-1 0 0 0,0 0 0 0 0,0 0 0 0 0,0 0 0 0 0,0 0 0 0 0,0 0 0 0 0,0 0 0 0 0,0 1 0 0 0,0-1 0 0 0,0 0 0 0 0,0 0 0 0 0,0 0 0 0 0,0 0 0 0 0,0 0 0 0 0,0 0 0 0 0,0 0 0 0 0,0 1 0 0 0,0-1 0 0 0,0 0 0 0 0,0 0 0 0 0,0 0 0 0 0,1 0 0 0 0,-1 0 0 0 0,0 0 0 0 0,0 0 0 0 0,0 0 0 0 0,0 1 0 0 0,0-1 0 0 0,0 0 0 0 0,0 0 0 0 0,0 0 0 0 0,1 0 0 0 0,-1 0 0 0 0,0 0 0 0 0,0 0 0 0 0,0 0 0 0 0,0 0 0 0 0,0 0 0 0 0,0 0 0 0 0,1 0 0 0 0,-1 0 0 0 0,0 0 0 0 0,0 0 0 0 0,0 0 0 0 0,0 0 0 0 0,0 0 0 0 0,0 0 0 0 0,1 0 0 0 0,-1 0 0 0 0,0 0 0 0 0,0 0 0 0 0,0 0 0 0 0,0 0 0 0 0,0 0 0 0 0,0 0 0 0 0,5-4 0 0 0,10-14 0 0 0,0 0 0 0 0,-2-2 0 0 0,0 1 0 0 0,16-33 0 0 0,-2 4 0 0 0,-7 11 9 0 0,-11 19-326 0 0,20-28 1 0 0,-22 39 129 0 0,-1 4 182 0 0,-5 3 741 0 0,-1 2-665 0 0,5 19-68 0 0,-1-1 1 0 0,2 42-1 0 0,-6-45-3 0 0,2-1 0 0 0,0 1 0 0 0,0 0-1 0 0,2-1 1 0 0,0 1 0 0 0,8 20 0 0 0,-9-32 13 0 0,-1-1 1 0 0,1 0-1 0 0,0 0 0 0 0,0 0 1 0 0,0-1-1 0 0,0 1 0 0 0,1-1 1 0 0,-1 0-1 0 0,5 4 0 0 0,10 4-9174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8.6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 27 10103 0 0,'-4'1'174'0'0,"-10"6"334"0"0,14-7-495 0 0,0 0 1 0 0,-1 1 0 0 0,1-1-1 0 0,-1 0 1 0 0,1 1 0 0 0,0-1-1 0 0,0 0 1 0 0,-1 1-1 0 0,1-1 1 0 0,0 1 0 0 0,0-1-1 0 0,-1 0 1 0 0,1 1 0 0 0,0-1-1 0 0,0 1 1 0 0,0-1-1 0 0,0 1 1 0 0,0-1 0 0 0,0 1-1 0 0,0-1 1 0 0,0 1 0 0 0,0-1-1 0 0,0 1 1 0 0,0-1-1 0 0,0 1 1 0 0,0 0 0 0 0,0-1 75 0 0,0 1 1 0 0,0-1-1 0 0,0 0 1 0 0,0 1-1 0 0,0-1 1 0 0,0 1-1 0 0,0-1 1 0 0,0 0-1 0 0,0 1 0 0 0,1-1 1 0 0,-1 1-1 0 0,0-1 1 0 0,0 0-1 0 0,0 1 1 0 0,0-1-1 0 0,1 0 1 0 0,-1 1-1 0 0,0-1 1 0 0,1 0-1 0 0,-1 1 1 0 0,0-1-1 0 0,0 0 1 0 0,1 0-1 0 0,-1 1 1 0 0,0-1-1 0 0,1 0 1 0 0,-1 0-1 0 0,1 1 1 0 0,-1-1-1 0 0,0 0 1 0 0,1 0-1 0 0,-1 0 1 0 0,1 0-1 0 0,-1 0 0 0 0,0 0 1 0 0,1 0-1 0 0,-1 0 1 0 0,1 0-1 0 0,2 1 3062 0 0,-1-1-2888 0 0,-1 0 0 0 0,0 1 1 0 0,0-1-1 0 0,1 0 1 0 0,-1 1-1 0 0,0-1 0 0 0,0 0 1 0 0,1 0-1 0 0,-1 0 0 0 0,0 0 1 0 0,1 0-1 0 0,-1 0 1 0 0,0-1-1 0 0,0 1 0 0 0,1 0 1 0 0,-1-1-1 0 0,0 1 1 0 0,0-1-1 0 0,0 1 0 0 0,1-1 1 0 0,0 0-1 0 0,15-5 1300 0 0,8 4 376 0 0,-21 2-1712 0 0,0 0-1 0 0,-1 0 1 0 0,1-1 0 0 0,0 1-1 0 0,-1-1 1 0 0,1 0-1 0 0,0 0 1 0 0,-1 0-1 0 0,4-2 1 0 0,53-25 960 0 0,-53 23-1032 0 0,-1 2 1025 0 0,-2 1-3178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9.0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175 47 4055 0 0,'0'0'312'0'0,"0"2"-204"0"0,-1-1-34 0 0,1 1-1 0 0,0 0 0 0 0,0 0 0 0 0,0 0 0 0 0,1 0 0 0 0,-1 0 0 0 0,0-1 0 0 0,1 1 0 0 0,-1 0 0 0 0,2 3 1826 0 0,0-6-983 0 0,13-2-238 0 0,0-1 0 0 0,1 0 0 0 0,-2-2 0 0 0,1 0 0 0 0,25-14 0 0 0,-27 14-576 0 0,-7 3-73 0 0,0 1-1 0 0,0 0 0 0 0,11-2 1 0 0,-11 3 6 0 0,0 0 1 0 0,0-1 0 0 0,9-3-1 0 0,-14 4 133 0 0,-3 2 31 0 0,-1 0 0 0 0,0 1-1 0 0,0-1 1 0 0,1 1-1 0 0,-1 0 1 0 0,1 0 0 0 0,0 0-1 0 0,-1 0 1 0 0,1 0 0 0 0,-2 3-1 0 0,-6 4 297 0 0,-62 59 2217 0 0,-43 30 898 0 0,-23 5 781 0 0,126-94-3504 0 0,11-9-47 0 0,3 0-533 0 0,73-21 1227 0 0,84-26 990 0 0,-158 47-2518 0 0,17-6 126 0 0,-1 0 1 0 0,1-1-1 0 0,-1-1 0 0 0,23-15 0 0 0,-19 8-139 0 0,-5 4-30 0 0,1 0-1 0 0,20-10 0 0 0,-54 18-8641 0 0,8 0 2544 0 0,-2-1-1579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9.4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4519 0 0,'0'0'347'0'0,"1"1"-227"0"0,10 41 3857 0 0,0-5 3206 0 0,-5-11-5519 0 0,13 107 3872 0 0,-10 70-1385 0 0,-7-141-3194 0 0,6 34 452 0 0,-4-57-1332 0 0,-3-35 422 0 0,0 0-2711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9.7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283 43 11231 0 0,'-8'9'992'0'0,"-3"2"-792"0"0,-5 1-200 0 0,1 2 0 0 0,-3 3 1640 0 0,-3-1 288 0 0,-2 2 56 0 0,1-1 16 0 0,-1 0-952 0 0,0-2-192 0 0,5-6-40 0 0,0-2-8 0 0,3-1-488 0 0,-2-5-96 0 0,3-3-16 0 0,2-3-6648 0 0,3-2-1336 0 0</inkml:trace>
  <inkml:trace contextRef="#ctx0" brushRef="#br0" timeOffset="1">345 0 10879 0 0,'3'1'839'0'0,"17"2"-690"0"0,-6-1 1519 0 0,1 1 0 0 0,15 5 0 0 0,78 21 6739 0 0,-108-29-8391 0 0,3 1-22 0 0,0-1 0 0 0,0 0 0 0 0,0 1 0 0 0,0-1-1 0 0,6-1 1 0 0,6-1-6977 0 0,-4 0-876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0.1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114 80 10047 0 0,'0'-2'204'0'0,"0"1"-1"0"0,1-1 0 0 0,-1 1 1 0 0,1-1-1 0 0,0 0 0 0 0,-1 1 1 0 0,1-1-1 0 0,0 1 0 0 0,0-1 0 0 0,0 1 1 0 0,0 0-1 0 0,0-1 0 0 0,3-1 1 0 0,17-16 2665 0 0,-13 13-825 0 0,-1 1 1 0 0,1-1-1 0 0,15-6 0 0 0,-20 10-1735 0 0,1 1 0 0 0,0 0 1 0 0,-1 0-1 0 0,1 0 0 0 0,0 0 1 0 0,-1 0-1 0 0,1 1 0 0 0,0 0 0 0 0,0 0 1 0 0,0 0-1 0 0,6 1 0 0 0,-8 0-21 0 0,-2-2-238 0 0,0 1-1 0 0,1 0 1 0 0,-1 0-1 0 0,1-1 1 0 0,-1 1-1 0 0,0 0 0 0 0,1 0 1 0 0,-1 0-1 0 0,1 0 1 0 0,-1-1-1 0 0,0 1 1 0 0,1 0-1 0 0,-1 0 1 0 0,1 0-1 0 0,-1 0 1 0 0,0 0-1 0 0,1 0 1 0 0,-1 0-1 0 0,1 0 1 0 0,-1 0-1 0 0,1 1 1 0 0,-1-1-1 0 0,0 0 1 0 0,1 0-1 0 0,-1 0 1 0 0,1 0-1 0 0,-1 1 1 0 0,1-1-1 0 0,-1 1 2 0 0,1-1 0 0 0,-1 1-1 0 0,0 0 1 0 0,1-1 0 0 0,-1 1-1 0 0,0 0 1 0 0,0-1-1 0 0,0 1 1 0 0,1 0 0 0 0,-1 0-1 0 0,0-1 1 0 0,0 1 0 0 0,0 0-1 0 0,0-1 1 0 0,-1 2 0 0 0,1 1 65 0 0,0 0 0 0 0,-1 0 0 0 0,1 0 0 0 0,-1 0 0 0 0,0-1 0 0 0,0 1 1 0 0,-3 4-1 0 0,-8 9 169 0 0,-23 22 1 0 0,-4 5-124 0 0,-20 22-299 0 0,7-9-465 0 0,49-53 498 0 0,-6 8-574 0 0,1-1 1 0 0,-2-1-1 0 0,-15 14 1 0 0,24-22 118 0 0,15-16-18313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0.5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0 260 5039 0 0,'0'0'388'0'0,"14"2"102"0"0,-12 0 418 0 0,1-1 1 0 0,-1 1 0 0 0,0 0 0 0 0,0-1-1 0 0,0 1 1 0 0,0 0 0 0 0,-1 0 0 0 0,1 1-1 0 0,0-1 1 0 0,1 4 0 0 0,-1-2-21 0 0,0 1 0 0 0,0 0-1 0 0,-1-1 1 0 0,1 1 0 0 0,0 6 0 0 0,-1 3 190 0 0,0-1 1 0 0,0 0-1 0 0,-3 20 1 0 0,1-20-686 0 0,0 2 14 0 0,-1-1 0 0 0,0 0 0 0 0,-5 16 0 0 0,5-17 99 0 0,2-10 19 0 0,4-8-388 0 0,-1-2-137 0 0,0 1 0 0 0,0 0 0 0 0,1 0 0 0 0,0 0 0 0 0,1 1 0 0 0,-1-1 0 0 0,1 1 0 0 0,0 0 0 0 0,0 0 0 0 0,0 1 0 0 0,1-1 0 0 0,0 1 0 0 0,0 1 0 0 0,0-1 0 0 0,0 1 0 0 0,1 0 0 0 0,-1 0 0 0 0,1 1 0 0 0,13-4 0 0 0,-5 5 20 0 0,-13 1 81 0 0,10 7 1634 0 0,-11-5-1652 0 0,-1 0 0 0 0,0 0-1 0 0,-1-1 1 0 0,1 1 0 0 0,0 0 0 0 0,0 0 0 0 0,-1-1 0 0 0,1 1-1 0 0,-1 0 1 0 0,1-1 0 0 0,-1 1 0 0 0,0 0 0 0 0,0-1-1 0 0,0 1 1 0 0,0-1 0 0 0,0 0 0 0 0,0 1 0 0 0,0-1-1 0 0,0 0 1 0 0,0 1 0 0 0,-1-1 0 0 0,1 0 0 0 0,-1 0-1 0 0,1 0 1 0 0,-3 1 0 0 0,-3 3-80 0 0,-1-1 0 0 0,1 0 0 0 0,-1 0 0 0 0,-9 2 0 0 0,15-5 14 0 0,1-1-1 0 0,-1 1 1 0 0,0-1-1 0 0,0 1 1 0 0,0-1-1 0 0,1 0 1 0 0,-1 1-1 0 0,0-1 1 0 0,0 0-1 0 0,0 0 1 0 0,0 0-1 0 0,1-1 1 0 0,-1 1-1 0 0,0 0 1 0 0,0-1-1 0 0,-3-1 1 0 0,4 2-192 0 0,1-1-1 0 0,-1 1 1 0 0,0-1 0 0 0,0 1 0 0 0,1-1 0 0 0,-1 0 0 0 0,0 0-1 0 0,1 1 1 0 0,-1-1 0 0 0,1 0 0 0 0,-1 0 0 0 0,1 0-1 0 0,-1-1 1 0 0,0 0-946 0 0,0 0 0 0 0,1 0-1 0 0,-1 0 1 0 0,1 0 0 0 0,-1 0-1 0 0,1-1 1 0 0,0-2 0 0 0,1-7-8201 0 0</inkml:trace>
  <inkml:trace contextRef="#ctx0" brushRef="#br0" timeOffset="1">266 1 5727 0 0,'0'0'443'0'0,"16"2"5442"0"0,17 12 8847 0 0,-32-13-14509 0 0,-1 0-212 0 0,1-1 1 0 0,0 1 0 0 0,-1-1-1 0 0,1 1 1 0 0,-1-1-1 0 0,1 1 1 0 0,-1-1-1 0 0,1 1 1 0 0,-1 0-1 0 0,0-1 1 0 0,1 1-1 0 0,-1 0 1 0 0,0-1 0 0 0,1 1-1 0 0,-1 0 1 0 0,0 0-1 0 0,0-1 1 0 0,1 1-1 0 0,-1 0 1 0 0,0 1-1 0 0,0-2-35 0 0,0 0 1 0 0,0 1-1 0 0,0-1 0 0 0,1 0 0 0 0,-1 1 0 0 0,0-1 0 0 0,0 0 0 0 0,0 1 0 0 0,0-1 0 0 0,0 1 0 0 0,0-1 0 0 0,0 0 0 0 0,0 1 0 0 0,0-1 0 0 0,0 0 1 0 0,0 1-1 0 0,0-1 0 0 0,0 0 0 0 0,-1 1 0 0 0,1-1 0 0 0,0 0 0 0 0,0 1 0 0 0,0-1 0 0 0,0 0 0 0 0,-1 1 0 0 0,1-1 0 0 0,0 0 0 0 0,0 1 0 0 0,0-1 1 0 0,-1 0-1 0 0,1 0 0 0 0,0 1 0 0 0,-1-1 0 0 0,1 0 0 0 0,0 0 0 0 0,-1 0 0 0 0,1 1 0 0 0,-1-1 0 0 0,1 0-145 0 0,-4 4-662 0 0,-6 6-2189 0 0,2-4-2424 0 0,-1 0-1844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1.0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1 124 4895 0 0,'1'1'375'0'0,"9"28"702"0"0,-5-15 2444 0 0,-1 1 1 0 0,-1 0 0 0 0,2 25 0 0 0,-4-2-1016 0 0,-3-14-1139 0 0,0 0 0 0 0,-2 1-1 0 0,-1-2 1 0 0,-9 30 0 0 0,13-51-1291 0 0,1-1 1 0 0,-1 1 0 0 0,1 0-1 0 0,0-1 1 0 0,0 1 0 0 0,0-1-1 0 0,0 1 1 0 0,0-1 0 0 0,0 4 106 0 0,1-7-172 0 0,8-30-2962 0 0,7-35 0 0 0,0-36-7863 0 0,-10 33 3183 0 0,4-21 4219 0 0,-10 89 3974 0 0,1 0-1 0 0,-1 0 1 0 0,1 0-1 0 0,-1 0 1 0 0,1 1-1 0 0,0-1 0 0 0,0 0 1 0 0,0 0-1 0 0,0 1 1 0 0,0-1-1 0 0,0 1 1 0 0,0-1-1 0 0,1 1 0 0 0,-1 0 1 0 0,1-1-1 0 0,-1 1 1 0 0,1 0-1 0 0,-1 0 1 0 0,4-2-1 0 0,1 0 580 0 0,0 1 0 0 0,1-1 0 0 0,0 1 1 0 0,8-1-1 0 0,-9 2-830 0 0,1-1 1 0 0,-1 0 0 0 0,12-5 0 0 0,-15 6-220 0 0,1 0 0 0 0,-1-1 0 0 0,1 1 0 0 0,-1 0 1 0 0,1 1-1 0 0,0-1 0 0 0,6 0 0 0 0,-6 1-33 0 0,0 0-1 0 0,0-1 1 0 0,0 1-1 0 0,0-1 1 0 0,-1 0-1 0 0,1 0 0 0 0,4-2 1 0 0,-7 3-55 0 0,-1-1 28 0 0,1 1-1 0 0,0-1 1 0 0,0 1-1 0 0,0-1 1 0 0,-1 1-1 0 0,1 0 0 0 0,0 0 1 0 0,0-1-1 0 0,0 1 1 0 0,-1 0-1 0 0,1 0 1 0 0,0 0-1 0 0,0 0 1 0 0,0 0-1 0 0,0 0 0 0 0,0 0 1 0 0,-1 0-1 0 0,1 0 1 0 0,1 1-1 0 0,8-2 456 0 0,-9 1-430 0 0,-1 0 0 0 0,1-1 0 0 0,-1 1 0 0 0,1 0 0 0 0,0 0 0 0 0,-1 0 0 0 0,1 0 0 0 0,-1 0 0 0 0,1 0 0 0 0,-1 0 0 0 0,1 0-1 0 0,0 0 1 0 0,-1 0 0 0 0,1 0 0 0 0,-1 0 0 0 0,1 0 0 0 0,0 0 0 0 0,15 12 1532 0 0,-15-11-1405 0 0,-1 1-30 0 0,31 99 1210 0 0,-1 59 609 0 0,-20-76-425 0 0,-4 134-1 0 0,-6-212-1570 0 0,2 25-18 0 0,-2-30-173 0 0,-10-14-3786 0 0,4 5 2303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1.3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 89 9559 0 0,'0'-3'701'0'0,"0"1"-1"0"0,1-1 0 0 0,0 0 1 0 0,-1 0-1 0 0,1 0 0 0 0,0 1 0 0 0,0-1 1 0 0,1 1-1 0 0,-1-1 0 0 0,0 1 1 0 0,1-1-1 0 0,0 1 0 0 0,-1 0 1 0 0,1-1-1 0 0,0 1 0 0 0,4-3 1 0 0,-1 1-8 0 0,0 0 1 0 0,0 0 0 0 0,1 1 0 0 0,-1-1 0 0 0,1 1 0 0 0,5-2 0 0 0,21-10 967 0 0,-30 15-1166 0 0,-1 0-382 0 0,0 0-111 0 0,-1 0 1 0 0,0 0-1 0 0,1 0 0 0 0,-1 0 0 0 0,1 0 1 0 0,-1 0-1 0 0,0 0 0 0 0,1 0 0 0 0,-1 0 1 0 0,1 0-1 0 0,-1 1 0 0 0,0-1 0 0 0,1 0 1 0 0,-1 0-1 0 0,0 0 0 0 0,1 1 0 0 0,-1-1 1 0 0,0 0-1 0 0,1 0 0 0 0,-1 1 0 0 0,0-1 1 0 0,0 0-1 0 0,1 1 0 0 0,-1-1 0 0 0,0 0 1 0 0,0 1-1 0 0,0-1 0 0 0,1 1 0 0 0,-1-1 1 0 0,0 0-1 0 0,0 1 0 0 0,0-1 0 0 0,0 1 1 0 0,0-1-1 0 0,0 0 0 0 0,0 1 0 0 0,0-1 1 0 0,0 1-1 0 0,0-1 0 0 0,0 0 0 0 0,0 1 1 0 0,0-1-1 0 0,0 1 0 0 0,0-1 0 0 0,0 0 1 0 0,-1 1-1 0 0,1-1 0 0 0,0 1 1 0 0,0-1-1 0 0,-1 2 13 0 0,-2 8 53 0 0,-1 1-1 0 0,0-1 1 0 0,-1 1 0 0 0,-1-1 0 0 0,1-1-1 0 0,-1 1 1 0 0,-1-1 0 0 0,0 0-1 0 0,-9 10 1 0 0,-3 3 55 0 0,10-10 17 0 0,1 0 0 0 0,-10 17 1 0 0,15-24-8 0 0,1 0-1 0 0,0 0 1 0 0,0 1 0 0 0,0-1 0 0 0,0 1 0 0 0,1 0-1 0 0,0-1 1 0 0,0 12 0 0 0,0-17-108 0 0,1 1 0 0 0,0-1-1 0 0,0 1 1 0 0,0-1 0 0 0,0 1 0 0 0,0-1-1 0 0,1 1 1 0 0,-1 0 0 0 0,0-1 0 0 0,0 1-1 0 0,0-1 1 0 0,0 1 0 0 0,1-1 0 0 0,-1 1-1 0 0,0-1 1 0 0,0 0 0 0 0,1 1 0 0 0,-1-1 0 0 0,0 1-1 0 0,1-1 1 0 0,-1 1 0 0 0,0-1 0 0 0,1 0-1 0 0,-1 1 1 0 0,1-1 0 0 0,-1 0 0 0 0,1 0-1 0 0,-1 1 1 0 0,1-1 0 0 0,-1 0 0 0 0,1 0-1 0 0,-1 1 1 0 0,1-1 0 0 0,-1 0 0 0 0,1 0-1 0 0,-1 0 1 0 0,1 0 0 0 0,-1 0 0 0 0,1 0 0 0 0,-1 0-1 0 0,1 0 1 0 0,-1 0 0 0 0,1 0 0 0 0,-1 0-1 0 0,1 0 1 0 0,-1-1 0 0 0,1 1 0 0 0,-1 0-1 0 0,2-1 1 0 0,2 0-1 0 0,-1 0 0 0 0,1-1 0 0 0,-1 0 0 0 0,1 0-1 0 0,3-2 1 0 0,-4 1-148 0 0,1 0-1 0 0,-1 0 0 0 0,0 0 0 0 0,0 0 0 0 0,0 0 0 0 0,-1 0 1 0 0,1-1-1 0 0,-1 0 0 0 0,3-5 0 0 0,0-2-2257 0 0,0 0 0 0 0,2-13 0 0 0,-2 8-3730 0 0,-1 1-1691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2.2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6415 0 0,'0'0'499'0'0,"-11"-1"3132"0"0,9 3-3124 0 0,0 0 1 0 0,0 0-1 0 0,0 0 0 0 0,0 0 1 0 0,0 0-1 0 0,0 0 1 0 0,1 1-1 0 0,-1-1 1 0 0,0 0-1 0 0,1 1 1 0 0,0-1-1 0 0,0 1 0 0 0,0 0 1 0 0,0-1-1 0 0,0 1 1 0 0,0 0-1 0 0,1 0 1 0 0,-1 3-1 0 0,0 4 126 0 0,0 0 0 0 0,0 0-1 0 0,1 0 1 0 0,1 10 0 0 0,-1-16-496 0 0,1-1 0 0 0,-1 0 0 0 0,1 0-1 0 0,0 0 1 0 0,0 0 0 0 0,0 0 0 0 0,0 0 0 0 0,1 0 0 0 0,-1 0 0 0 0,1 0 0 0 0,0-1 0 0 0,0 1 0 0 0,0 0 0 0 0,0-1 0 0 0,5 5-1 0 0,-6-6-106 0 0,1 0-1 0 0,-1 0 1 0 0,1 0 0 0 0,0 0-1 0 0,0 0 1 0 0,-1-1-1 0 0,1 1 1 0 0,0 0-1 0 0,0-1 1 0 0,0 0-1 0 0,0 1 1 0 0,0-1-1 0 0,0 0 1 0 0,0 0-1 0 0,0 0 1 0 0,0 0-1 0 0,0 0 1 0 0,-1 0-1 0 0,1-1 1 0 0,0 1-1 0 0,0-1 1 0 0,0 1-1 0 0,0-1 1 0 0,0 0 0 0 0,-1 0-1 0 0,1 0 1 0 0,3-2-1 0 0,1-1 24 0 0,-1 0 1 0 0,1-1-1 0 0,-1 1 0 0 0,0-1 1 0 0,0 0-1 0 0,0-1 0 0 0,-1 1 1 0 0,5-8-1 0 0,-8 11-38 0 0,0 0 0 0 0,1 0 0 0 0,-1 0 0 0 0,0 0 0 0 0,0 0-1 0 0,0 0 1 0 0,-1 0 0 0 0,1-1 0 0 0,0 1 0 0 0,-1 0 0 0 0,0 0 0 0 0,1-1 0 0 0,-1 1 0 0 0,0 0 0 0 0,0-1-1 0 0,0 1 1 0 0,-1 0 0 0 0,1-1 0 0 0,0 1 0 0 0,-1 0 0 0 0,0 0 0 0 0,1-1 0 0 0,-1 1 0 0 0,0 0 0 0 0,0 0-1 0 0,0 0 1 0 0,0 0 0 0 0,-3-3 0 0 0,3 4-94 0 0,0 0 1 0 0,0 0-1 0 0,0 0 1 0 0,-1 0-1 0 0,1 0 0 0 0,0 1 1 0 0,-1-1-1 0 0,1 0 0 0 0,-1 1 1 0 0,1-1-1 0 0,0 1 1 0 0,-1-1-1 0 0,0 1 0 0 0,1 0 1 0 0,-1-1-1 0 0,1 1 0 0 0,-4 0 1 0 0,-29 5-3008 0 0,7 0 339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1.7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 0 4143 0 0,'0'0'319'0'0,"-1"2"182"0"0,-3 7 2370 0 0,1-1 0 0 0,0 1 0 0 0,0 0 0 0 0,-1 9 0 0 0,1-3 250 0 0,-1 28 0 0 0,8 74 540 0 0,-4-117-3639 0 0,3 29 107 0 0,8 34 1 0 0,-1-24-7669 0 0,-2-10-1881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2.2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175 0 2615 0 0,'-11'12'393'0'0,"-15"23"0"0"0,18-24 280 0 0,0-1 1 0 0,-1 1-1 0 0,-12 10 0 0 0,-5 7 2191 0 0,21-22-2103 0 0,-1 0 0 0 0,1 0-1 0 0,-1 0 1 0 0,-11 7 0 0 0,8-7-48 0 0,-8 5 623 0 0,16-11-1261 0 0,7-4-10 0 0,-2 2-136 0 0,0-1 0 0 0,0 2-1 0 0,0-1 1 0 0,1 0-1 0 0,-1 1 1 0 0,0 0 0 0 0,1 0-1 0 0,-1 0 1 0 0,0 0-1 0 0,1 1 1 0 0,-1 0 0 0 0,7 0-1 0 0,-2 3-181 0 0,-7-2 321 0 0,0 0 0 0 0,0 0 0 0 0,0 0-1 0 0,-1 0 1 0 0,1 1 0 0 0,0-1 0 0 0,-1 0 0 0 0,1 1 0 0 0,-1-1 0 0 0,0 1-1 0 0,1 0 1 0 0,-1 0 0 0 0,0-1 0 0 0,0 1 0 0 0,0 0 0 0 0,0 0 0 0 0,0 0 0 0 0,-1 0-1 0 0,1 0 1 0 0,0 0 0 0 0,-1 2 0 0 0,2 3 648 0 0,-1 0 0 0 0,-1 0-1 0 0,0 0 1 0 0,0 12 0 0 0,-4 9 1196 0 0,-1 1-1 0 0,-2-1 1 0 0,-17 49-1 0 0,21-70-1631 0 0,0-2 512 0 0,7-4-734 0 0,-3-2-318 0 0,0 0 0 0 0,0 0 0 0 0,-1 0 0 0 0,1 0 0 0 0,0 0 0 0 0,0 0 0 0 0,-1 0 0 0 0,1 0 0 0 0,-1 0 1 0 0,1 0-1 0 0,-1 0 0 0 0,1-1 0 0 0,1-3-1101 0 0,5-8-4492 0 0,1-1-1509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2.5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3 6191 0 0,'0'0'472'0'0,"11"-3"-348"0"0,-7 5 4862 0 0,-2 2-4135 0 0,0 1 1 0 0,0 0-1 0 0,0 0 1 0 0,-1 0-1 0 0,0 1 1 0 0,0-1-1 0 0,0 0 1 0 0,-1 0-1 0 0,1 1 1 0 0,-1-1-1 0 0,-1 8 1 0 0,-2 9 298 0 0,-8 31 0 0 0,6-31-602 0 0,1-7-326 0 0,-1 1-418 0 0,3 1-6388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3.0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205 6 4831 0 0,'4'-1'477'0'0,"-1"0"0"0"0,0 0 0 0 0,1 0 0 0 0,-1 0-1 0 0,1 1 1 0 0,-1 0 0 0 0,1-1 0 0 0,-1 1-1 0 0,7 1 1 0 0,-9-1-193 0 0,1 1 0 0 0,-1-1 0 0 0,0 1-1 0 0,0-1 1 0 0,1 1 0 0 0,-1 0 0 0 0,0-1 0 0 0,0 1-1 0 0,0 0 1 0 0,0 0 0 0 0,0 0 0 0 0,0 0 0 0 0,0 0-1 0 0,0 0 1 0 0,0 0 0 0 0,0 0 0 0 0,0 1 0 0 0,-1-1-1 0 0,1 0 1 0 0,0 0 0 0 0,-1 1 0 0 0,1-1 0 0 0,-1 0-1 0 0,0 1 1 0 0,1-1 0 0 0,-1 3 0 0 0,1 1 79 0 0,-1 0 1 0 0,0 0-1 0 0,0 0 1 0 0,0 0-1 0 0,-1 0 1 0 0,0 0 0 0 0,0-1-1 0 0,0 1 1 0 0,0 0-1 0 0,-4 7 1 0 0,0 0 463 0 0,-1 0 1 0 0,-12 19-1 0 0,-15 12 1354 0 0,32-41-1815 0 0,3-2-357 0 0,0 1 1 0 0,-1-1-1 0 0,1 1 1 0 0,0-1-1 0 0,-1 0 1 0 0,1 0-1 0 0,0 0 1 0 0,3 0-1 0 0,3-1-11 0 0,0-1 0 0 0,0 0 1 0 0,0 0-1 0 0,0-1 0 0 0,0 0 0 0 0,0 0 0 0 0,7-5 0 0 0,-7 3-259 0 0,1 1 0 0 0,0 1-1 0 0,18-6 1 0 0,-25 9-74 0 0,-9 8-782 0 0,-8 7 1357 0 0,0-1 1 0 0,-2-1-1 0 0,0 0 0 0 0,-35 20 0 0 0,35-23-120 0 0,-50 28 989 0 0,33-19-152 0 0,-40 28 0 0 0,46-22 1318 0 0,60-17-1701 0 0,-5-8-283 0 0,1-1 0 0 0,-1-1-1 0 0,0-2 1 0 0,45-11 0 0 0,-65 14-254 0 0,9-3 7 0 0,-1 0 0 0 0,0 0 0 0 0,0-2 0 0 0,24-12 0 0 0,5-4-1345 0 0,-44 22 1177 0 0,0-1 0 0 0,1 1 0 0 0,-1 0 0 0 0,0-1 0 0 0,1 1 0 0 0,-1-1 0 0 0,0 1 0 0 0,0-1-1 0 0,0 1 1 0 0,1-1 0 0 0,-1 1 0 0 0,0-1 0 0 0,0 1 0 0 0,0-1 0 0 0,0 1 0 0 0,0-1 0 0 0,0 1 0 0 0,0-1 0 0 0,0 1 0 0 0,0-1 0 0 0,0 1 0 0 0,0-1 0 0 0,0 1 0 0 0,0-1 0 0 0,-1 0 0 0 0,-4-13-2561 0 0,5 13 2140 0 0,0 0-1043 0 0,-4-6-5797 0 0,2 4 5854 0 0,0 0 0 0 0,0 0 0 0 0,-1 0 1 0 0,1 0-1 0 0,-1 1 0 0 0,1-1 0 0 0,-5-2 0 0 0,-12-6 661 0 0,17 11 655 0 0,-3 2 372 0 0,5-1-110 0 0,-1-1 0 0 0,1 0 1 0 0,-1 0-1 0 0,1 0 0 0 0,0 0 1 0 0,-1 0-1 0 0,1 0 0 0 0,-1 0 1 0 0,1 1-1 0 0,0-1 0 0 0,-1 0 1 0 0,1 0-1 0 0,0 1 0 0 0,-1-1 1 0 0,1 0-1 0 0,0 0 0 0 0,-1 1 1 0 0,1-1-1 0 0,0 0 0 0 0,-1 1 1 0 0,1-1-1 0 0,0 0 0 0 0,0 1 1 0 0,0-1-1 0 0,-1 1 0 0 0,1 0 1 0 0,-4 21 3272 0 0,1 0-1 0 0,0 0 1 0 0,2 0 0 0 0,2 29 0 0 0,-1-3-1253 0 0,-7 84 1762 0 0,1 28-83 0 0,6-153-3585 0 0,0 0 0 0 0,1 0 0 0 0,0 1 0 0 0,0-1 0 0 0,1 0 0 0 0,-1 0 0 0 0,6 12 0 0 0,-6-17-72 0 0,0-3-252 0 0,1 1-1 0 0,-1-1 1 0 0,1 1 0 0 0,-1-1-1 0 0,1 1 1 0 0,-1-1 0 0 0,0 0-1 0 0,1 0 1 0 0,-1 0-1 0 0,0 0 1 0 0,0 0 0 0 0,0 0-1 0 0,0 0 1 0 0,0 0 0 0 0,2-2-1 0 0,13-20-2810 0 0,-16 23 2950 0 0,13-29-5017 0 0,-8 15-259 0 0,1-2-1555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3.4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284 17 6335 0 0,'-21'13'3436'0'0,"1"1"0"0"0,0 0-1 0 0,-20 21 1 0 0,-21 24 1150 0 0,60-58-4538 0 0,-11 11 325 0 0,0 0 0 0 0,-1-1 0 0 0,-1-1 0 0 0,-22 14-1 0 0,33-23-471 0 0,0 1-1 0 0,1-1 0 0 0,-1-1 0 0 0,1 1 0 0 0,-1 0 1 0 0,-5 0-1 0 0,-1-2-6487 0 0</inkml:trace>
  <inkml:trace contextRef="#ctx0" brushRef="#br0" timeOffset="1">376 0 12063 0 0,'31'23'1747'0'0,"13"14"6436"0"0,-16-13-3177 0 0,-21-18-4149 0 0,0 0-1 0 0,0 0 1 0 0,1-1 0 0 0,0 0-1 0 0,11 5 1 0 0,-16-9-900 0 0,-1 0 0 0 0,1 0 0 0 0,0-1 1 0 0,0 1-1 0 0,-1-1 0 0 0,1 1 0 0 0,0-1 0 0 0,0 0 0 0 0,-1 0 1 0 0,1 0-1 0 0,0 0 0 0 0,0-1 0 0 0,0 1 0 0 0,-1-1 0 0 0,1 1 1 0 0,0-1-1 0 0,-1 0 0 0 0,1 0 0 0 0,0 0 0 0 0,-1-1 0 0 0,1 1 1 0 0,1-2-1 0 0,8-6-1928 0 0,1 1-5330 0 0,0 0-2126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3.8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17191 0 0,'5'4'772'0'0,"-1"2"1"0"0,0-1-1 0 0,0 0 0 0 0,-1 1 0 0 0,1-1 0 0 0,-1 1 1 0 0,-1 0-1 0 0,1 0 0 0 0,-1 0 0 0 0,0 1 0 0 0,2 9 0 0 0,4 10 1390 0 0,34 97 1919 0 0,-42-122-4427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4.3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286 2 7511 0 0,'18'-2'2689'0'0,"11"3"5931"0"0,-10 0-5708 0 0,-13-1-2292 0 0,-1 1-1 0 0,0 0 0 0 0,0 1 0 0 0,1-1 0 0 0,-1 1 0 0 0,0 0 0 0 0,0 0 1 0 0,0 1-1 0 0,-1 0 0 0 0,8 4 0 0 0,-11-6-459 0 0,1 0 0 0 0,-1 0-1 0 0,0 0 1 0 0,1 1 0 0 0,-1-1 0 0 0,0 0-1 0 0,0 0 1 0 0,0 1 0 0 0,0-1 0 0 0,0 1-1 0 0,0-1 1 0 0,0 1 0 0 0,-1-1 0 0 0,1 1-1 0 0,-1-1 1 0 0,1 1 0 0 0,0 2 0 0 0,-1-1-18 0 0,1 1 1 0 0,-1-1-1 0 0,0 1 1 0 0,0-1-1 0 0,0 1 1 0 0,-1-1-1 0 0,-1 8 0 0 0,0-3-107 0 0,-1 1 0 0 0,0-1 0 0 0,-1 0-1 0 0,1 0 1 0 0,-11 14 0 0 0,7-9-38 0 0,6-10-10 0 0,0 0-1 0 0,-1 0 0 0 0,0-1 1 0 0,1 1-1 0 0,-1-1 1 0 0,0 1-1 0 0,0-1 1 0 0,0 0-1 0 0,0 0 1 0 0,-5 3-1 0 0,6-4-775 0 0,-4 0-1599 0 0,-4-1-2231 0 0,-1-10-4489 0 0,13 13 9658 0 0,3 1-17 0 0,4-1 5952 0 0,-9-3-6410 0 0,0 1-71 0 0,-1-1 0 0 0,0 0 0 0 0,0 0 1 0 0,1 0-1 0 0,-1 0 0 0 0,0 0 0 0 0,0 1 0 0 0,1-1 0 0 0,-1 0 1 0 0,0 0-1 0 0,0 1 0 0 0,1-1 0 0 0,-1 0 0 0 0,0 0 0 0 0,0 1 1 0 0,0-1-1 0 0,1 0 0 0 0,-1 0 0 0 0,0 1 0 0 0,0-1 1 0 0,0 0-1 0 0,0 1 0 0 0,0-1 0 0 0,0 0 0 0 0,0 1 0 0 0,0-1 1 0 0,0 0-1 0 0,0 1 0 0 0,0-1 0 0 0,0 0 0 0 0,0 1 0 0 0,0-1 1 0 0,0 0-1 0 0,0 0 0 0 0,0 1 0 0 0,0-1 0 0 0,0 0 1 0 0,0 1-1 0 0,-1-1 0 0 0,1 0 0 0 0,0 1 0 0 0,0-1 0 0 0,-7 15 137 0 0,2-9-114 0 0,0 0 1 0 0,0-1-1 0 0,0 1 1 0 0,-1-1-1 0 0,0 0 0 0 0,0-1 1 0 0,0 1-1 0 0,-1-1 1 0 0,-8 4-1 0 0,-10 3 355 0 0,-33 11 1 0 0,18-8 172 0 0,-94 33 3628 0 0,96-35-2171 0 0,36-11-741 0 0,5-2-1242 0 0,115-27-25 0 0,18-3-4 0 0,-80 21-10 0 0,-15 2-37 0 0,0 2-1 0 0,65-2 1 0 0,-105 8-742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4.7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244 0 2759 0 0,'-13'34'2379'0'0,"-2"-1"9496"0"0,5-2-3522 0 0,9-26-4356 0 0,7-6-3818 0 0,0 0 0 0 0,0 0-1 0 0,0 0 1 0 0,0-1 0 0 0,-1 0 0 0 0,9-3-1 0 0,17-6-117 0 0,0 5-14 0 0,-38 19-114 0 0,0-5 119 0 0,0-1 0 0 0,0 0 0 0 0,-1-1 1 0 0,0 0-1 0 0,0 0 0 0 0,0-1 0 0 0,-1 0 0 0 0,0 0 0 0 0,-18 7 0 0 0,-7-1 410 0 0,-48 10-1 0 0,72-19-377 0 0,-27 5 190 0 0,-9 1 3 0 0,46-7-277 0 0,0-1 1 0 0,0 0-1 0 0,0 0 1 0 0,0 0 0 0 0,0 0-1 0 0,-1 0 1 0 0,1 0-1 0 0,0 0 1 0 0,0 0 0 0 0,0 1-1 0 0,0-1 1 0 0,0 0-1 0 0,0 0 1 0 0,0 0 0 0 0,0 0-1 0 0,0 0 1 0 0,0 0-1 0 0,0 1 1 0 0,0-1 0 0 0,0 0-1 0 0,0 0 1 0 0,0 0-1 0 0,0 0 1 0 0,0 0 0 0 0,0 0-1 0 0,0 1 1 0 0,0-1-1 0 0,0 0 1 0 0,0 0 0 0 0,0 0-1 0 0,0 0 1 0 0,0 0-1 0 0,0 0 1 0 0,0 0 0 0 0,0 1-1 0 0,1-1 1 0 0,-1 0-1 0 0,0 0 1 0 0,0 0 0 0 0,0 0-1 0 0,0 0 1 0 0,0 0-1 0 0,0 0 1 0 0,0 0 0 0 0,0 0-1 0 0,1 0 1 0 0,-1 0-1 0 0,0 1 1 0 0,0-1 0 0 0,0 0-1 0 0,0 0 1 0 0,0 0-1 0 0,0 0 1 0 0,0 0 0 0 0,1 0-1 0 0,-1 0 1 0 0,0 0-1 0 0,0 0 1 0 0,8 4-3 0 0,170 63 2 0 0,-53-20 0 0 0,-99-39 0 0 0,1-1 0 0 0,47 7 0 0 0,-62-13 158 0 0,-1 0 1 0 0,0-1-1 0 0,1 0 0 0 0,15-2 1 0 0,-23 1-416 0 0,0 0 0 0 0,0 0 1 0 0,0 0-1 0 0,0-1 0 0 0,-1 1 1 0 0,1-1-1 0 0,0 0 0 0 0,4-3 1 0 0,-6 3-817 0 0,1 0 0 0 0,-1 0 0 0 0,0-1 0 0 0,0 1 1 0 0,0 0-1 0 0,4-6 0 0 0,0-5-9123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6.3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416 333 4031 0 0,'53'-91'5184'0'0,"-47"82"-3805"0"0,-4 6-735 0 0,0 0 1 0 0,0 0 0 0 0,-1-1-1 0 0,1 1 1 0 0,-1 0-1 0 0,2-5 1 0 0,-3 7-575 0 0,0 1 1 0 0,0-1-1 0 0,0 0 0 0 0,0 1 1 0 0,0-1-1 0 0,0 1 0 0 0,0-1 1 0 0,0 1-1 0 0,0-1 0 0 0,0 0 1 0 0,-1 1-1 0 0,1-1 0 0 0,0 1 1 0 0,0-1-1 0 0,-1 1 0 0 0,1-1 0 0 0,0 1 1 0 0,-1-1-1 0 0,1 1 0 0 0,0 0 1 0 0,-1-1-1 0 0,1 1 0 0 0,-1-1 1 0 0,1 1-1 0 0,-1 0 0 0 0,1-1 1 0 0,-1 1-1 0 0,1 0 0 0 0,-1 0 1 0 0,1-1-1 0 0,-1 1 0 0 0,1 0 1 0 0,-1 0-1 0 0,1 0 0 0 0,-1 0 1 0 0,1-1-1 0 0,-1 1 0 0 0,0 0 1 0 0,1 0-1 0 0,-2 0 0 0 0,-1 0 133 0 0,1 0-1 0 0,-1 0 0 0 0,0 0 1 0 0,1 1-1 0 0,-1-1 0 0 0,-4 2 1 0 0,2 0 151 0 0,1 0 1 0 0,0 0-1 0 0,1 0 0 0 0,-1 1 0 0 0,0 0 1 0 0,1 0-1 0 0,-1 0 0 0 0,-3 5 1 0 0,-25 33 2094 0 0,20-25-1526 0 0,4-6-291 0 0,2-2 39 0 0,0 0 0 0 0,-6 11-1 0 0,11-16-504 0 0,0-1 0 0 0,-1 1 0 0 0,2-1 0 0 0,-1 1 0 0 0,0-1 0 0 0,0 1 0 0 0,1 0 0 0 0,-1-1 0 0 0,1 1 0 0 0,0 0 0 0 0,0-1 0 0 0,0 1 0 0 0,1 3 0 0 0,-1-6-139 0 0,0 1-1 0 0,1-1 1 0 0,-1 1-1 0 0,0-1 1 0 0,1 1-1 0 0,-1-1 1 0 0,1 1-1 0 0,-1-1 1 0 0,0 0-1 0 0,1 1 1 0 0,-1-1-1 0 0,1 0 1 0 0,-1 1-1 0 0,1-1 1 0 0,0 0-1 0 0,-1 0 1 0 0,1 1-1 0 0,-1-1 1 0 0,1 0-1 0 0,-1 0 1 0 0,1 0-1 0 0,0 0 1 0 0,-1 0-1 0 0,1 0 1 0 0,0 0-1 0 0,-1 0 1 0 0,2 0-1 0 0,15-1 63 0 0,-10-2-80 0 0,0 0 0 0 0,0 0 0 0 0,0-1 1 0 0,0 1-1 0 0,0-2 0 0 0,-1 1 0 0 0,0-1 1 0 0,10-10-1 0 0,14-8-134 0 0,-11 10-10 0 0,15-12-295 0 0,-33 25 428 0 0,-1 0 0 0 0,0 0-1 0 0,0 0 1 0 0,0-1 0 0 0,0 1 0 0 0,0 0-1 0 0,1 0 1 0 0,-1 0 0 0 0,0 0 0 0 0,0-1 0 0 0,0 1-1 0 0,0 0 1 0 0,1 0 0 0 0,-1 0 0 0 0,0 0-1 0 0,0 0 1 0 0,0 0 0 0 0,1 0 0 0 0,-1 0 0 0 0,0 0-1 0 0,0 0 1 0 0,0 0 0 0 0,1 0 0 0 0,-1 0 0 0 0,0 0-1 0 0,0 0 1 0 0,1 0 0 0 0,-1 0 0 0 0,0 0-1 0 0,0 0 1 0 0,0 0 0 0 0,1 0 0 0 0,-1 0 0 0 0,0 0-1 0 0,0 0 1 0 0,0 0 0 0 0,1 0 0 0 0,-1 1-1 0 0,0-1 1 0 0,0 0 0 0 0,0 0 0 0 0,0 0 0 0 0,1 0-1 0 0,-1 0 1 0 0,0 1 0 0 0,0-1 0 0 0,0 0-1 0 0,0 0 1 0 0,0 0 0 0 0,0 1 0 0 0,1-1 0 0 0,-1 0-1 0 0,2 9 128 0 0,-2-9-120 0 0,-1 13 113 0 0,0 1 0 0 0,0-1 0 0 0,-1 0 0 0 0,-1 0 0 0 0,0 0 0 0 0,-8 21 0 0 0,6-20 4 0 0,-30 111 190 0 0,-13 38-187 0 0,-74 114-23 0 0,65-177 5 0 0,47-85-107 0 0,-1 0 1 0 0,-1-1-1 0 0,0-1 1 0 0,-19 17-1 0 0,26-26 0 0 0,0 0 0 0 0,-1-1 0 0 0,1 0 0 0 0,-1 0 0 0 0,0 0 0 0 0,0 0 0 0 0,0-1 0 0 0,0 0 0 0 0,-1-1 0 0 0,1 1 0 0 0,0-1 0 0 0,-1 0 0 0 0,-6 0 0 0 0,10-1 0 0 0,0 0 0 0 0,0 0 0 0 0,1 0 0 0 0,-1-1 0 0 0,0 1 0 0 0,0-1 0 0 0,1 1 0 0 0,-1-1 0 0 0,0 0 0 0 0,1 0 0 0 0,-1 0 0 0 0,1-1 0 0 0,-1 1 0 0 0,1 0 0 0 0,0-1 0 0 0,-1 0 0 0 0,1 1 0 0 0,0-1 0 0 0,0 0 0 0 0,0 0 0 0 0,0 0 0 0 0,1-1 0 0 0,-1 1 0 0 0,0 0 0 0 0,1-1 0 0 0,0 1 0 0 0,-1-1 0 0 0,1 1 0 0 0,0-1 0 0 0,0 0 0 0 0,1 1 0 0 0,-2-5 0 0 0,2 1-18 0 0,-1-1-1 0 0,1 1 1 0 0,0 0-1 0 0,0 0 1 0 0,1-1 0 0 0,0 1-1 0 0,0 0 1 0 0,2-7 0 0 0,19-48-308 0 0,-20 55 289 0 0,15-29-39 0 0,1 1 1 0 0,2 0-1 0 0,34-42 0 0 0,-46 64 75 0 0,14-18-75 0 0,2 1 0 0 0,1 1 0 0 0,51-46 0 0 0,-42 45 76 0 0,-19 14 0 0 0,1 2 0 0 0,0 0 0 0 0,27-15 0 0 0,-35 24 0 0 0,-2 2 15 0 0,-5 2 122 0 0,0 1-68 0 0,1 4 22 0 0,1 10 118 0 0,-3-15-212 0 0,0 1 0 0 0,1-1 0 0 0,-1 1 0 0 0,0-1 0 0 0,1 0 0 0 0,-1 1 0 0 0,1-1 0 0 0,-1 0 0 0 0,0 1 0 0 0,1-1 0 0 0,-1 0 0 0 0,1 0-1 0 0,-1 0 1 0 0,1 1 0 0 0,-1-1 0 0 0,1 0 0 0 0,-1 0 0 0 0,1 0 0 0 0,-1 0 0 0 0,1 0 0 0 0,-1 0 0 0 0,1 0 0 0 0,0 0 0 0 0,-1 0 0 0 0,1 0 0 0 0,13-1 9 0 0,-8-1 1 0 0,0 0 0 0 0,0 0 1 0 0,0 0-1 0 0,-1-1 0 0 0,1 0 0 0 0,-1 0 0 0 0,0-1 0 0 0,0 1 1 0 0,0-1-1 0 0,8-9 0 0 0,3-4 66 0 0,21-30-1 0 0,-28 36-16 0 0,38-52-2 0 0,-5 10-50 0 0,-2-2-1 0 0,46-86 0 0 0,-83 134 6 0 0,1 0 0 0 0,-1 0 1 0 0,-1-1-1 0 0,1 1 0 0 0,-1-1 0 0 0,-1 0 1 0 0,1 0-1 0 0,-2 1 0 0 0,1-1 0 0 0,-1 0 1 0 0,0 0-1 0 0,0 0 0 0 0,-1 0 0 0 0,-2-8 1 0 0,3 14 26 0 0,-3-3-21 0 0,-10-2 51 0 0,11 6-58 0 0,1 1-1 0 0,-1-1 1 0 0,1 1 0 0 0,-1 0-1 0 0,1-1 1 0 0,-1 1-1 0 0,1 0 1 0 0,-1 0 0 0 0,1 0-1 0 0,-3 0 1 0 0,-9 3-4 0 0,10 0-4 0 0,2-1 0 0 0,-5 4 0 0 0,0 0 0 0 0,0 0 0 0 0,1 1 0 0 0,0 0 0 0 0,0 0 0 0 0,0 1 0 0 0,1-1 0 0 0,0 1 0 0 0,1 0 0 0 0,-5 15 0 0 0,-1 9 0 0 0,-7 47 0 0 0,13-61 0 0 0,0-1 0 0 0,-3 10 0 0 0,2 0 0 0 0,0 1 0 0 0,2 0 0 0 0,3 43 0 0 0,-2-68 0 0 0,1-2 0 0 0,0 0 0 0 0,0 0 0 0 0,0 0 0 0 0,0 0 0 0 0,0 0 0 0 0,1-1 0 0 0,-1 1 0 0 0,0 0 0 0 0,0 0 0 0 0,0 0 0 0 0,1 0 0 0 0,-1-1 0 0 0,0 1 0 0 0,1 0 0 0 0,-1 0 0 0 0,1 0 0 0 0,0 0 0 0 0,-1 0-10 0 0,1-1 1 0 0,-1 1-1 0 0,0-1 0 0 0,1 1 1 0 0,-1-1-1 0 0,1 1 0 0 0,-1-1 1 0 0,0 1-1 0 0,1-1 0 0 0,-1 1 1 0 0,1-1-1 0 0,0 1 0 0 0,-1-1 1 0 0,1 0-1 0 0,-1 1 0 0 0,1-1 1 0 0,-1 0-1 0 0,1 0 0 0 0,0 0 1 0 0,-1 1-1 0 0,1-1 0 0 0,0 0 1 0 0,-1 0-1 0 0,1 0 0 0 0,0 0 1 0 0,-1 0-1 0 0,1 0 0 0 0,0 0 1 0 0,-1 0-1 0 0,1 0 0 0 0,0 0 1 0 0,-1-1-1 0 0,1 1 0 0 0,-1 0 1 0 0,1 0-1 0 0,0-1 0 0 0,-1 1 1 0 0,1 0-1 0 0,-1 0 0 0 0,1-1 1 0 0,-1 1-1 0 0,1-1 0 0 0,-1 1 1 0 0,1-1-1 0 0,0 0 0 0 0,-1 1-105 0 0,16-13-2241 0 0,0-1 0 0 0,-2-1-1 0 0,17-21 1 0 0,12-12-2895 0 0,-36 41 4915 0 0,0-1-1 0 0,10-18 0 0 0,-12 18 517 0 0,1 0-1 0 0,12-15 0 0 0,17-17 3467 0 0,-36 45-3258 0 0,0 0 1 0 0,-1 0 0 0 0,1 0 0 0 0,-1 0 0 0 0,-1-1-1 0 0,1 1 1 0 0,0 0 0 0 0,-1-1 0 0 0,-6 8 0 0 0,-2 6 665 0 0,7-12-579 0 0,1 1 0 0 0,0 0 0 0 0,0 0 0 0 0,1 0 0 0 0,0 0 0 0 0,0 0-1 0 0,1 0 1 0 0,0 0 0 0 0,0 0 0 0 0,0 10 0 0 0,2-17-427 0 0,-1 1 1 0 0,0-1-1 0 0,0 1 1 0 0,1-1-1 0 0,-1 1 0 0 0,0-1 1 0 0,1 1-1 0 0,-1-1 1 0 0,1 0-1 0 0,-1 1 0 0 0,1-1 1 0 0,-1 0-1 0 0,0 1 1 0 0,1-1-1 0 0,-1 0 0 0 0,1 0 1 0 0,-1 1-1 0 0,1-1 1 0 0,-1 0-1 0 0,1 0 0 0 0,-1 0 1 0 0,1 0-1 0 0,0 0 1 0 0,-1 0-1 0 0,1 0 0 0 0,0 0 1 0 0,16 1 203 0 0,-11-2-216 0 0,-1-1 0 0 0,1 1 1 0 0,0-1-1 0 0,-1 0 0 0 0,1 0 1 0 0,-1-1-1 0 0,0 0 0 0 0,0 0 1 0 0,6-4-1 0 0,-8 5-38 0 0,1-1 0 0 0,-1 0 1 0 0,0 1-1 0 0,0-1 0 0 0,-1 0 1 0 0,1-1-1 0 0,-1 1 0 0 0,1 0 0 0 0,-1-1 1 0 0,0 1-1 0 0,0-1 0 0 0,-1 0 0 0 0,1 1 1 0 0,1-6-1 0 0,-3 8-1 0 0,0 0 1 0 0,0 0-1 0 0,1-1 0 0 0,-1 1 0 0 0,0 0 1 0 0,0-1-1 0 0,0 1 0 0 0,-1 0 0 0 0,1 0 1 0 0,0-1-1 0 0,0 1 0 0 0,-1 0 0 0 0,1 0 1 0 0,-1-1-1 0 0,1 1 0 0 0,-1 0 0 0 0,1 0 1 0 0,-1 0-1 0 0,0 0 0 0 0,0 0 1 0 0,1 0-1 0 0,-1 0 0 0 0,0 0 0 0 0,0 0 1 0 0,0 0-1 0 0,0 0 0 0 0,0 1 0 0 0,0-1 1 0 0,0 0-1 0 0,-2 0 0 0 0,-4-2-184 0 0,0 0 1 0 0,0 1-1 0 0,0 0 0 0 0,-11-2 0 0 0,-10-3-1771 0 0,26 6 1678 0 0,0-1 0 0 0,0 1 1 0 0,0 0-1 0 0,0-1 0 0 0,0 1 0 0 0,0-1 1 0 0,0 1-1 0 0,0-1 0 0 0,1 0 0 0 0,-1 0 1 0 0,1 0-1 0 0,-1 0 0 0 0,1 0 1 0 0,0 0-1 0 0,0 0 0 0 0,0 0 0 0 0,0-1 1 0 0,0 1-1 0 0,1 0 0 0 0,-1-1 0 0 0,0-3 1 0 0,1 3-712 0 0,-1 0 1 0 0,1 0-1 0 0,0 0 0 0 0,0-1 1 0 0,1 1-1 0 0,-1 0 1 0 0,1 0-1 0 0,-1 0 1 0 0,3-6-1 0 0,2-3-4972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6.7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14 2503 0 0,'9'-1'224'0'0,"65"-11"16128"0"0,-72 12-16159 0 0,0 0-1 0 0,0 0 0 0 0,-1 0 1 0 0,1 0-1 0 0,0 0 0 0 0,0 0 1 0 0,-1 1-1 0 0,1-1 0 0 0,0 1 1 0 0,-1-1-1 0 0,1 1 0 0 0,0 0 1 0 0,-1-1-1 0 0,1 1 0 0 0,-1 0 1 0 0,1 0-1 0 0,-1 0 0 0 0,1 0 1 0 0,1 2-1 0 0,-1 0 42 0 0,0 0 0 0 0,0-1 0 0 0,0 1 0 0 0,0 0 0 0 0,-1 0 0 0 0,1 1 0 0 0,-1-1 0 0 0,0 0 0 0 0,1 5 0 0 0,0 3 105 0 0,0-1 0 0 0,-1 1 0 0 0,0 0 0 0 0,-1 0 0 0 0,-1 15 0 0 0,-6 15 813 0 0,-1-1 0 0 0,-20 58-1 0 0,28-98-1147 0 0,-33 87 1899 0 0,33-85-1831 0 0,0-5-69 0 0,1 1 0 0 0,-1 0 0 0 0,1-1 0 0 0,0 1 0 0 0,0 0 0 0 0,0 0 0 0 0,0-1 0 0 0,0 1 0 0 0,2-3 0 0 0,0 2 0 0 0,-2 1-3 0 0,59-96 0 0 0,-53 88 0 0 0,2-1 0 0 0,0 1 0 0 0,0 1 0 0 0,0-1 0 0 0,1 2 0 0 0,18-13 0 0 0,-28 20 0 0 0,1 1 0 0 0,0-1 0 0 0,-1 1 0 0 0,1-1 0 0 0,0 1 0 0 0,-1 0 0 0 0,1-1 0 0 0,0 1 0 0 0,0 0 0 0 0,0-1 0 0 0,-1 1 0 0 0,1 0 0 0 0,0 0 0 0 0,0 0 0 0 0,0 0 0 0 0,-1 0 0 0 0,1 0 0 0 0,0 0 0 0 0,0 0 0 0 0,0 0 0 0 0,-1 0 0 0 0,1 0 0 0 0,0 0 0 0 0,0 1 0 0 0,0-1 0 0 0,-1 0 0 0 0,1 0 0 0 0,0 1 0 0 0,0-1 0 0 0,-1 1 0 0 0,1-1 0 0 0,0 1 0 0 0,-1-1 0 0 0,1 1 0 0 0,-1-1 0 0 0,1 1 0 0 0,0-1 0 0 0,-1 1 0 0 0,1 0 0 0 0,-1-1 0 0 0,0 1 0 0 0,1 1 0 0 0,1 1 0 0 0,-1 0 0 0 0,0 0 0 0 0,0 1 0 0 0,0-1 0 0 0,0 0 0 0 0,0 6 0 0 0,-1-6 0 0 0,0-1 0 0 0,0 1 0 0 0,0 0 0 0 0,-1 0 0 0 0,1-1 0 0 0,-1 1 0 0 0,1 0 0 0 0,-1-1 0 0 0,0 1 0 0 0,0 0 0 0 0,0-1 0 0 0,0 1 0 0 0,0-1 0 0 0,-3 4 0 0 0,0 0 0 0 0,0 1 0 0 0,-1-1 0 0 0,0 1 0 0 0,0-1 0 0 0,-1 0 0 0 0,1 0 0 0 0,-13 9 0 0 0,14-12 0 0 0,0 0 0 0 0,0 0 0 0 0,0 0 0 0 0,-1-1 0 0 0,1 0 0 0 0,-1 0 0 0 0,0 0 0 0 0,1 0 0 0 0,-1-1 0 0 0,0 0 0 0 0,0 0 0 0 0,-6 1 0 0 0,-5-7 17 0 0,4 1-1403 0 0,19-9-2966 0 0,-2 8 2249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2.6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41 7111 0 0,'0'0'632'0'0,"9"-2"-504"0"0,-4 0 544 0 0,2-1 120 0 0,0-1 16 0 0,1-1 8 0 0,2 1 744 0 0,-2 0 144 0 0,2 0 32 0 0,0 0 8 0 0,-1 1-1216 0 0,1 0-240 0 0,1 1-56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7.4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63 347 3679 0 0,'25'-21'2050'0'0,"-12"10"10251"0"0,-28 16-9956 0 0,9-3-1962 0 0,1 1 1 0 0,-1-1-1 0 0,1 1 0 0 0,0 0 0 0 0,0 0 0 0 0,1 1 1 0 0,-1 0-1 0 0,1 0 0 0 0,-1 0 0 0 0,1 0 0 0 0,1 0 1 0 0,-1 1-1 0 0,0 0 0 0 0,1 0 0 0 0,0 0 0 0 0,0 0 1 0 0,1 0-1 0 0,-1 1 0 0 0,-2 8 0 0 0,5-13-284 0 0,0 0 0 0 0,0 0 0 0 0,-1-1 0 0 0,1 1 0 0 0,0 0 0 0 0,0 0 0 0 0,0-1 0 0 0,0 1 0 0 0,0 0 0 0 0,0 0 0 0 0,0 0 0 0 0,0-1 0 0 0,0 1-1 0 0,1 0 1 0 0,-1 0 0 0 0,0-1 0 0 0,0 1 0 0 0,1 0 0 0 0,-1 0 0 0 0,0-1 0 0 0,1 1 0 0 0,-1 0 0 0 0,1-1 0 0 0,-1 1 0 0 0,1 0 0 0 0,0 0-42 0 0,0-1 0 0 0,0 0-1 0 0,0 1 1 0 0,0-1 0 0 0,0 0 0 0 0,0 0 0 0 0,0 0 0 0 0,0 0-1 0 0,0 0 1 0 0,0 0 0 0 0,0 0 0 0 0,0 0 0 0 0,0 0 0 0 0,0 0-1 0 0,0 0 1 0 0,0-1 0 0 0,1 0 0 0 0,3 0 61 0 0,-1-1 1 0 0,1-1-1 0 0,0 1 1 0 0,0-1-1 0 0,-1 0 1 0 0,6-5-1 0 0,-9 8-117 0 0,4-5-210 0 0,0 1 1 0 0,0-1 0 0 0,11-6 0 0 0,-14 11 34 0 0,-2-1 163 0 0,0 1 0 0 0,0 0 0 0 0,0 0 0 0 0,0 0 0 0 0,1 0 0 0 0,-1 0 0 0 0,0-1 0 0 0,0 1 0 0 0,0 0 0 0 0,0 0 0 0 0,1 0 0 0 0,-1 0 0 0 0,0 0 0 0 0,0 0 0 0 0,0 0 0 0 0,1 0 0 0 0,-1 0 0 0 0,0 0 0 0 0,0 0 0 0 0,1 0 0 0 0,-1 0 0 0 0,0 0 0 0 0,0 0 0 0 0,0 0 0 0 0,1 0 0 0 0,-1 0 0 0 0,0 0 0 0 0,0 0 0 0 0,0 0 0 0 0,1 0 0 0 0,-1 0 0 0 0,0 0 0 0 0,0 0 0 0 0,0 1 0 0 0,1-1 0 0 0,-1 5 29 0 0,0 0 0 0 0,-1 0 0 0 0,1 0 0 0 0,-2 8 0 0 0,-2 17 1213 0 0,15-31-871 0 0,-5 0-358 0 0,-1-1 0 0 0,1 0 1 0 0,0-1-1 0 0,0 1 0 0 0,-1-1 0 0 0,1 0 0 0 0,-1-1 1 0 0,0 1-1 0 0,0-1 0 0 0,-1 0 0 0 0,7-6 0 0 0,5-8-4 0 0,23-31 0 0 0,-24 27 4 0 0,60-85-1135 0 0,-65 91 650 0 0,-2 0 0 0 0,0 0 0 0 0,-1 0-1 0 0,0-1 1 0 0,5-23 0 0 0,-11 35 584 0 0,-1 0 1 0 0,1 1-1 0 0,-1-1 0 0 0,0 0 1 0 0,0 0-1 0 0,-1 0 0 0 0,0 1 1 0 0,1-1-1 0 0,-1 0 0 0 0,-1 1 1 0 0,1-1-1 0 0,-1 1 0 0 0,-4-10 1275 0 0,6 14-1333 0 0,0-1 1 0 0,-1 1-1 0 0,1-1 0 0 0,0 1 0 0 0,0-1 0 0 0,0 1 0 0 0,0-1 0 0 0,-1 1 0 0 0,1-1 1 0 0,0 1-1 0 0,-1-1 0 0 0,1 1 0 0 0,0 0 0 0 0,-1-1 0 0 0,1 1 0 0 0,0 0 0 0 0,-1-1 1 0 0,1 1-1 0 0,-1 0 0 0 0,1-1 0 0 0,-1 1 0 0 0,1 0 0 0 0,0 0 0 0 0,-1 0 1 0 0,1-1-1 0 0,-1 1 0 0 0,1 0 0 0 0,-2 0 0 0 0,1 2-34 0 0,-1 0-1 0 0,1 0 1 0 0,0 0-1 0 0,0 0 1 0 0,0 0 0 0 0,0 1-1 0 0,0-1 1 0 0,0 0 0 0 0,0 1-1 0 0,0 1 1 0 0,-4 30-23 0 0,4-21 21 0 0,-5 35-7 0 0,2 0 0 0 0,3 60 0 0 0,2-77 0 0 0,2 0 0 0 0,2-1 0 0 0,0 0 0 0 0,17 50 0 0 0,-21-77 0 0 0,0 0 0 0 0,1 0 0 0 0,-1 0 0 0 0,1 0 0 0 0,-1 0 0 0 0,1 0 0 0 0,0 0 0 0 0,0 0 0 0 0,1-1 0 0 0,2 3 0 0 0,-5-4 0 0 0,1-1 0 0 0,-1 1 0 0 0,1-1 0 0 0,-1 0 0 0 0,1 1 0 0 0,0-1 0 0 0,-1 0 0 0 0,1 1 0 0 0,-1-1 0 0 0,1 0 0 0 0,0 0 0 0 0,-1 0 0 0 0,1 0 0 0 0,0 1 0 0 0,-1-1 0 0 0,1 0 0 0 0,0 0 0 0 0,0 0 0 0 0,-1 0 0 0 0,1-1 0 0 0,0 1 0 0 0,-1 0 0 0 0,1 0 0 0 0,0 0 0 0 0,-1 0 0 0 0,1-1 0 0 0,-1 1 0 0 0,1 0 0 0 0,0-1 0 0 0,-1 1 0 0 0,1 0 0 0 0,-1-1 0 0 0,1 1 0 0 0,-1-1 0 0 0,1 1 0 0 0,-1-1 0 0 0,1 1 0 0 0,-1-1 0 0 0,1 1 0 0 0,-1-1 0 0 0,0 0 0 0 0,1 1 0 0 0,-1-1 0 0 0,1-1 0 0 0,6-7 159 0 0,-1 0-1 0 0,-1 0 1 0 0,0-1 0 0 0,5-12 0 0 0,1-6-4192 0 0,-5 14-1756 0 0,1-4-4407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0.1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23 122 3711 0 0,'0'5'178'0'0,"1"0"0"0"0,-1 0 0 0 0,0 0 0 0 0,0 0-1 0 0,0 0 1 0 0,-1 0 0 0 0,0 0 0 0 0,0 0-1 0 0,0 0 1 0 0,0-1 0 0 0,-4 9 0 0 0,4-12 786 0 0,0 1 77 0 0,-7 28 3039 0 0,4-16 4245 0 0,5-17-8251 0 0,-1-1 0 0 0,1 1 0 0 0,-1 0-1 0 0,1-1 1 0 0,0 1 0 0 0,0 0 0 0 0,0 0-1 0 0,1 0 1 0 0,2-5 0 0 0,19-27-39 0 0,-8 14 78 0 0,11-17-144 0 0,39-45 0 0 0,-65 82 27 0 0,0 0 0 0 0,1 0-1 0 0,-1 1 1 0 0,1-1 0 0 0,-1 0 0 0 0,1 0-1 0 0,0 1 1 0 0,-1-1 0 0 0,1 1-1 0 0,0-1 1 0 0,-1 0 0 0 0,1 1 0 0 0,0-1-1 0 0,0 1 1 0 0,0 0 0 0 0,-1-1 0 0 0,3 0-1 0 0,-3 1 6 0 0,1 0 0 0 0,-1 0 0 0 0,1-1 0 0 0,-1 1 0 0 0,1 0 1 0 0,-1-1-1 0 0,1 1 0 0 0,-1 0 0 0 0,1-1 0 0 0,-1 1 0 0 0,1 0 0 0 0,-1-1 0 0 0,1 1 0 0 0,-1-1 0 0 0,0 1 0 0 0,1-1 0 0 0,-1 1 0 0 0,0-1 0 0 0,1 0 0 0 0,0-1 223 0 0,-1 5-145 0 0,1 3-8 0 0,-1 0 1 0 0,1-1-1 0 0,-2 1 1 0 0,1 0-1 0 0,0 0 1 0 0,-1 0-1 0 0,0-1 1 0 0,-3 7-1 0 0,-18 48 1629 0 0,15-45-615 0 0,1 0 0 0 0,-6 26 0 0 0,11-40-758 0 0,1 2 118 0 0,1 0 565 0 0,5-9-733 0 0,90-116-116 0 0,-95 119-191 0 0,10-7-121 0 0,-9 9 267 0 0,-1 15-23 0 0,-5 24 515 0 0,3-36-621 0 0,1-1-1 0 0,0 0 1 0 0,0 0-1 0 0,0 0 1 0 0,0 1-1 0 0,0-1 1 0 0,0 0-1 0 0,0 0 1 0 0,0 1-1 0 0,0-1 1 0 0,0 0-1 0 0,1 0 1 0 0,-1 0-1 0 0,1 1 1 0 0,-1-1-1 0 0,0 0 1 0 0,1 0-1 0 0,0 0 0 0 0,-1 0 1 0 0,1 0-1 0 0,0 0 1 0 0,0 0-1 0 0,-1 0 1 0 0,1 0-1 0 0,0 0 1 0 0,0-1-1 0 0,0 1 1 0 0,2 1-1 0 0,-1-1-304 0 0,0 1-477 0 0,8-3-7685 0 0,0 0-52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0.5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 0 3311 0 0,'0'0'251'0'0,"0"3"-160"0"0,-5 21-84 0 0,-9 14 6179 0 0,1 0 1830 0 0,12-37-7133 0 0,-2 6 144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0.8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 0 5295 0 0,'0'0'2462'0'0,"6"11"2236"0"0,-4-3-3982 0 0,-1-1-1 0 0,0 1 1 0 0,0 0 0 0 0,-1 0-1 0 0,0 0 1 0 0,0-1-1 0 0,-1 1 1 0 0,0 0-1 0 0,-2 9 1 0 0,-24 70 1121 0 0,25-81-1567 0 0,-38 90 6003 0 0,42-96-6245 0 0,-1-1 1 0 0,0 0-1 0 0,0 0 1 0 0,0 0-1 0 0,0 1 0 0 0,0-1 1 0 0,0 0-1 0 0,0 0 0 0 0,0 0 1 0 0,0-1-1 0 0,1-1 1 0 0,0 0 14 0 0,25-24 137 0 0,-21 21-165 0 0,1-1-1 0 0,-1 1 1 0 0,0-1-1 0 0,0 0 0 0 0,5-11 1 0 0,24-36-421 0 0,-25 42 113 0 0,-2-1-1 0 0,0 0 0 0 0,0-1 0 0 0,-1 1 1 0 0,10-29-1 0 0,-17 41 602 0 0,-2 12-54 0 0,-2 4 311 0 0,-8 35 977 0 0,11-45-1350 0 0,1 0 0 0 0,0-1 0 0 0,0 1 0 0 0,0 0 0 0 0,0 0 0 0 0,1 0 0 0 0,-1 0 0 0 0,3 5 0 0 0,-3-8-283 0 0,0-1-1 0 0,1 0 1 0 0,0 0 0 0 0,-1 1-1 0 0,1-1 1 0 0,-1 0 0 0 0,1 0-1 0 0,0 0 1 0 0,0 0 0 0 0,0 0-1 0 0,0 0 1 0 0,0 0 0 0 0,0 0-1 0 0,0 0 1 0 0,0-1 0 0 0,0 1-1 0 0,0 0 1 0 0,0-1 0 0 0,1 1-1 0 0,-1 0 1 0 0,0-1 0 0 0,2 1-1 0 0,12 1-7255 0 0,-4-4-1877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1.6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 0 4319 0 0,'0'0'332'0'0,"0"3"-220"0"0,-2 20 1458 0 0,-2-8 3695 0 0,-8 23 1 0 0,6-20-3007 0 0,4-13-1760 0 0,1 0 0 0 0,0-1 0 0 0,1 1 0 0 0,-1 9 0 0 0,1-12 86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1.9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2359 0 0,'0'0'360'0'0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2.9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103 0 6271 0 0,'1'0'117'0'0,"0"1"66"0"0,-1 4 171 0 0,-10 31 3714 0 0,6-17-2313 0 0,0-1-1 0 0,-2 0 1 0 0,-1 0-1 0 0,-15 31 1 0 0,-21 28 1689 0 0,35-63-1372 0 0,11-21-328 0 0,12-20-1035 0 0,-3 8-791 0 0,33-58-4 0 0,-37 58 27 0 0,-3 7-109 0 0,1 0 1 0 0,1 1-1 0 0,-1 0 0 0 0,2 0 0 0 0,8-11 1 0 0,-10 17 115 0 0,-2 12 105 0 0,-4 0 41 0 0,0 1 1 0 0,0 0-1 0 0,-1-1 0 0 0,0 1 0 0 0,0-1 1 0 0,-1 1-1 0 0,-3 9 0 0 0,0 1 227 0 0,4-12-203 0 0,0-2-7 0 0,0 1 1 0 0,0-1 0 0 0,0 0 0 0 0,-1 0-1 0 0,1-1 1 0 0,-1 1 0 0 0,-4 7 0 0 0,5-10 673 0 0,2 1-720 0 0,2 2 83 0 0,24-25-297 0 0,-3-11-752 0 0,-23 31 741 0 0,0 4-49 0 0,0-1 252 0 0,0 1-1 0 0,-1 0 1 0 0,1-1 0 0 0,-1 1 0 0 0,1-1 0 0 0,-1 1 0 0 0,0 0 0 0 0,0-1 0 0 0,0 1-1 0 0,0 0 1 0 0,-1 3 0 0 0,0 12 121 0 0,0-17-208 0 0,1 0 1 0 0,0-1-1 0 0,0 1 1 0 0,0 0-1 0 0,0-1 0 0 0,0 1 1 0 0,0 0-1 0 0,0-1 0 0 0,1 1 1 0 0,-1 0-1 0 0,0-1 1 0 0,0 1-1 0 0,0-1 0 0 0,1 1 1 0 0,-1 0-1 0 0,0-1 0 0 0,1 1 1 0 0,-1-1-1 0 0,1 1 1 0 0,-1-1-1 0 0,0 1 0 0 0,1-1 1 0 0,-1 1-1 0 0,1-1 0 0 0,-1 1 1 0 0,1-1-1 0 0,-1 0 1 0 0,1 1-1 0 0,0-1 0 0 0,-1 0 1 0 0,1 1-1 0 0,-1-1 0 0 0,1 0 1 0 0,0 0-1 0 0,-1 0 1 0 0,1 1-1 0 0,1-1 0 0 0,-1 0-255 0 0,13-4-16064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3.3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49 0 2847 0 0,'-1'2'214'0'0,"-30"93"14600"0"0,29-88-14136 0 0,-10 48 3441 0 0,9-17 2127 0 0,14-42-6120 0 0,-7 1-123 0 0,-1 1 0 0 0,1-1-1 0 0,-1 0 1 0 0,0 0 0 0 0,0 0-1 0 0,0 0 1 0 0,-1 0 0 0 0,1 0-1 0 0,-1-1 1 0 0,1 0 0 0 0,2-5 0 0 0,2-8-382 0 0,9-23 1 0 0,-12 26 26 0 0,11-30-1296 0 0,-14 43 1439 0 0,1-6 16 0 0,-2 7 363 0 0,0 1-145 0 0,-1 0 0 0 0,0 0-1 0 0,1 0 1 0 0,-1 0 0 0 0,1 1-1 0 0,-1-1 1 0 0,1 0 0 0 0,0 1-1 0 0,-1-1 1 0 0,1 1 0 0 0,-1 1 47 0 0,-4 13 608 0 0,4-12-550 0 0,0 0 0 0 0,0 0 0 0 0,0 1 0 0 0,0-1 0 0 0,1 0 0 0 0,0 0 0 0 0,-1 1 0 0 0,2 4 0 0 0,-1-7-119 0 0,0 0 0 0 0,0-1 1 0 0,1 1-1 0 0,-1 0 0 0 0,1 0 0 0 0,-1 0 1 0 0,1 0-1 0 0,0-1 0 0 0,-1 1 1 0 0,3 3-1 0 0,-3-5-9 0 0,1 2-164 0 0,1-1-88 0 0,6 2-1309 0 0,0 1-4821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3.9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82 13 6647 0 0,'0'3'329'0'0,"0"0"0"0"0,0 0 0 0 0,-1 0 0 0 0,1 0-1 0 0,-1 0 1 0 0,0 1 0 0 0,0-2 0 0 0,0 1-1 0 0,0 0 1 0 0,0 0 0 0 0,-4 4 0 0 0,-1 5 1968 0 0,-19 36 4255 0 0,16-33-3973 0 0,-10 26 0 0 0,18-39-1780 0 0,-8 12 1545 0 0,9-17-2335 0 0,0 1 0 0 0,1-1 0 0 0,0 0 0 0 0,0 1 0 0 0,0 0 0 0 0,0-1 0 0 0,2-3 0 0 0,50-75-248 0 0,-43 62-513 0 0,20-24 0 0 0,-29 42 567 0 0,3-2 4 0 0,-2 1 174 0 0,-1 0-1 0 0,1 1 1 0 0,0-1 0 0 0,0 1-1 0 0,0 0 1 0 0,0-1-1 0 0,4 0 1 0 0,-5 1 86 0 0,-2 11 142 0 0,0 1 0 0 0,-1-1 0 0 0,0-1 0 0 0,-1 1-1 0 0,0 0 1 0 0,0 0 0 0 0,-6 9 0 0 0,-8 31 1469 0 0,11-19 823 0 0,6-30-2050 0 0,1-2-294 0 0,13-10-385 0 0,-1 1 0 0 0,0-2-1 0 0,-1 0 1 0 0,19-22-1 0 0,7-8-1633 0 0,-37 40 1690 0 0,5-3-60 0 0,-6 5 227 0 0,0-1-1 0 0,0 1 0 0 0,0 0 0 0 0,0 0 0 0 0,1 0 0 0 0,-1 0 0 0 0,0 0 0 0 0,0 0 0 0 0,0 0 0 0 0,0 0 0 0 0,1 0 0 0 0,-1 0 0 0 0,0-1 1 0 0,0 1-1 0 0,0 0 0 0 0,0 0 0 0 0,1 0 0 0 0,-1 0 0 0 0,0 0 0 0 0,0 0 0 0 0,0 0 0 0 0,0 0 0 0 0,1 0 0 0 0,-1 0 0 0 0,0 1 1 0 0,0-1-1 0 0,0 0 0 0 0,0 0 0 0 0,1 0 0 0 0,-1 0 0 0 0,0 0 0 0 0,0 0 0 0 0,0 0 0 0 0,0 0 0 0 0,0 0 0 0 0,1 0 0 0 0,-1 1 1 0 0,0-1-1 0 0,0 0 0 0 0,0 0 0 0 0,0 0 0 0 0,0 0 0 0 0,0 0 0 0 0,0 1 0 0 0,0-1 0 0 0,0 0 0 0 0,1 0 0 0 0,0 6 1077 0 0,0-1-823 0 0,0 0 0 0 0,-1 1 1 0 0,1-1-1 0 0,-1 0 0 0 0,0 1 1 0 0,0-1-1 0 0,0 0 0 0 0,-3 11 1 0 0,3-12-258 0 0,0 1 0 0 0,1-1 1 0 0,-1 1-1 0 0,1-1 0 0 0,0 1 1 0 0,0-1-1 0 0,0 1 0 0 0,1-1 1 0 0,3 8-1 0 0,-4-11-3 0 0,-1 1 0 0 0,1-1 0 0 0,0 1 0 0 0,0-1-1 0 0,-1 1 1 0 0,1-1 0 0 0,0 0 0 0 0,0 1 0 0 0,0-1 0 0 0,0 0 0 0 0,1 0 0 0 0,-1 0-1 0 0,0 0 1 0 0,0 0 0 0 0,1 0 0 0 0,2 2 0 0 0,0-1-9 0 0,-3-1-47 0 0,2 0-21 0 0,10 3-1295 0 0,1 0-6311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8:54.8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1417 648 3079 0 0,'-3'-5'98'0'0,"0"-1"-1"0"0,-1 1 0 0 0,1 1 0 0 0,-1-1 0 0 0,0 0 0 0 0,0 1 0 0 0,0 0 0 0 0,-1 0 0 0 0,0 0 0 0 0,0 1 0 0 0,0-1 0 0 0,0 1 0 0 0,0 1 0 0 0,0-1 0 0 0,-1 1 1 0 0,1-1-1 0 0,-1 1 0 0 0,0 1 0 0 0,0-1 0 0 0,0 1 0 0 0,0 0 0 0 0,0 1 0 0 0,0-1 0 0 0,-6 2 0 0 0,-4 0 275 0 0,1 0 0 0 0,1 2 0 0 0,-1 0 0 0 0,0 1 0 0 0,1 0 0 0 0,0 1 0 0 0,0 1 0 0 0,-22 11 0 0 0,-200 109 3029 0 0,27-11-1412 0 0,171-91-1664 0 0,2 1-1 0 0,0 2 1 0 0,-42 42-1 0 0,-261 301 1973 0 0,310-330-1763 0 0,2 1-1 0 0,-34 70 0 0 0,52-91-275 0 0,1 1 0 0 0,1 0 0 0 0,-8 44 0 0 0,13-55-162 0 0,2-1 0 0 0,-1 1-1 0 0,1 0 1 0 0,0 0 0 0 0,1 0 0 0 0,1-1-1 0 0,-1 1 1 0 0,5 13 0 0 0,3 7 430 0 0,17 34 0 0 0,-21-51-322 0 0,1 0 1 0 0,0 0-1 0 0,1-1 1 0 0,0 0 0 0 0,1 0-1 0 0,0-1 1 0 0,1 0 0 0 0,0-1-1 0 0,1 1 1 0 0,0-2 0 0 0,17 13-1 0 0,-25-21-176 0 0,23 18 296 0 0,1 0 0 0 0,1-3-1 0 0,32 16 1 0 0,-37-21-156 0 0,0 1 0 0 0,21 16 0 0 0,23 13 163 0 0,-12-12-99 0 0,-23-11 51 0 0,0-2-1 0 0,1-1 0 0 0,58 19 0 0 0,74 5 769 0 0,1-6-1 0 0,1-9 1 0 0,333 8 0 0 0,165-63-846 0 0,230-21-205 0 0,-670 40 0 0 0,58-2 0 0 0,58-8 0 0 0,-154 8 0 0 0,364-16 0 0 0,1 22 0 0 0,-227 4 0 0 0,-83 1 0 0 0,1025-17 0 0 0,-558 9 0 0 0,-299 11 0 0 0,150 0 0 0 0,-293 0 0 0 0,568 24 0 0 0,-831-24 0 0 0,395 27 0 0 0,45-11 0 0 0,-248-12 0 0 0,567-22 0 0 0,-234-50 0 0 0,-299 34 0 0 0,-19 4 0 0 0,-111 12 0 0 0,320-69 0 0 0,-161 5 0 0 0,-200 59 0 0 0,-2-2 0 0 0,73-45 0 0 0,255-204 0 0 0,-369 262 0 0 0,0-1 0 0 0,-1 0 0 0 0,17-22 0 0 0,-26 29 0 0 0,0-1 0 0 0,-1 0 0 0 0,0 0 0 0 0,0 0 0 0 0,0 0 0 0 0,-1-1 0 0 0,0 1 0 0 0,-1-1 0 0 0,0 0 0 0 0,2-14 0 0 0,-3 8 0 0 0,0-1 0 0 0,-2 1 0 0 0,0-1 0 0 0,0 1 0 0 0,-2 0 0 0 0,0 0 0 0 0,0-1 0 0 0,-8-17 0 0 0,3 11 0 0 0,-1 1 0 0 0,0 0 0 0 0,-2 1 0 0 0,-24-33 0 0 0,15 27 0 0 0,-1 2 0 0 0,-1 1 0 0 0,-1 0 0 0 0,-38-26 0 0 0,-111-63 0 0 0,-36 6 0 0 0,-7 19 0 0 0,150 60 0 0 0,-108-34 0 0 0,-271-59 0 0 0,-183 17 0 0 0,363 65 0 0 0,-360-49 0 0 0,-101-16 0 0 0,-24 0 0 0 0,-6 46 0 0 0,-770 70 0 0 0,205 99 0 0 0,976-73 0 0 0,-732 99 0 0 0,14 72 0 0 0,134 36 0 0 0,-296 85 0 0 0,981-259-88 0 0,-694 194-956 0 0,936-267 1029 0 0,-141 40-1782 0 0,74-15-935 0 0,1 4-3490 0 0,-4 10-2784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3.0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213 554 6735 0 0,'1'-16'251'0'0,"0"1"0"0"0,6-26 0 0 0,2-10-48 0 0,10-67 1002 0 0,1 0 1843 0 0,-18 99-2310 0 0,-1-1 0 0 0,-1 0 0 0 0,-4-37 1 0 0,3 50-457 0 0,-1 0-1 0 0,1 1 1 0 0,-1-1 0 0 0,0 1 0 0 0,-4-9 0 0 0,5 13-198 0 0,0 0 1 0 0,-1 0-1 0 0,1 0 1 0 0,0 0-1 0 0,-1 0 1 0 0,1 0-1 0 0,-1 0 1 0 0,0 0-1 0 0,0 1 1 0 0,0-1-1 0 0,1 1 1 0 0,-1-1-1 0 0,-1 1 1 0 0,1 0-1 0 0,0 0 1 0 0,0 0-1 0 0,-4-2 1 0 0,5 3-50 0 0,-1 0 1 0 0,1 0-1 0 0,0 0 1 0 0,-1 0 0 0 0,1 1-1 0 0,-1-1 1 0 0,1 0-1 0 0,-1 0 1 0 0,1 1 0 0 0,0-1-1 0 0,-1 1 1 0 0,1 0 0 0 0,0-1-1 0 0,-1 1 1 0 0,1 0-1 0 0,0-1 1 0 0,0 1 0 0 0,0 0-1 0 0,0 0 1 0 0,0 0-1 0 0,-2 2 1 0 0,-18 26 499 0 0,20-29-513 0 0,-2 6 115 0 0,-1 0 1 0 0,1 0 0 0 0,1 1 0 0 0,-1-1 0 0 0,1 0 0 0 0,0 1 0 0 0,0 0-1 0 0,1-1 1 0 0,0 1 0 0 0,0 0 0 0 0,1 0 0 0 0,0 0 0 0 0,0-1 0 0 0,0 1 0 0 0,3 12-1 0 0,3 4 188 0 0,0 0 0 0 0,2 0 0 0 0,12 26-1 0 0,2 2 307 0 0,54 176 1872 0 0,-56-154-731 0 0,13 87 0 0 0,-30-136-1625 0 0,-1-1-1 0 0,-1 1 1 0 0,-1 0 0 0 0,-4 26-1 0 0,4-46-324 0 0,-1 0 0 0 0,0 0 0 0 0,0 0 0 0 0,0-1 0 0 0,0 1 0 0 0,-1 0 0 0 0,1-1 0 0 0,-1 1 0 0 0,0-1 0 0 0,0 0 0 0 0,0 0 0 0 0,0 0 0 0 0,-1 0-1 0 0,-2 3 1 0 0,1-3-1221 0 0,1 0 0 0 0,0-1 0 0 0,-1 1 0 0 0,1-1 0 0 0,-1 0 0 0 0,0 0 0 0 0,-7 3 0 0 0,-3-1-5767 0 0</inkml:trace>
  <inkml:trace contextRef="#ctx0" brushRef="#br0" timeOffset="1">48 988 3023 0 0,'-17'-15'-191'0'0,"0"0"3913"0"0,16 14-3075 0 0,-1-1 0 0 0,1 0 0 0 0,0 0 0 0 0,0 0 0 0 0,0 0 0 0 0,0 0 0 0 0,0 0 0 0 0,0 0 0 0 0,0 0 0 0 0,1 0 0 0 0,-1 0 0 0 0,1-1 0 0 0,-1 1 0 0 0,1-3 0 0 0,0-1 204 0 0,0 0 0 0 0,1 0 0 0 0,0 0 0 0 0,0 0 0 0 0,0 1 0 0 0,1-1 0 0 0,-1 0 0 0 0,2 1 0 0 0,-1-1 0 0 0,5-7 0 0 0,5-7 828 0 0,19-25 0 0 0,-21 31-958 0 0,3-4 232 0 0,2 0 0 0 0,31-30-1 0 0,-38 41-1226 0 0,1 0-1 0 0,-1 1 0 0 0,14-7 0 0 0,-16 10-907 0 0,0 0-1 0 0,0 0 1 0 0,0 1-1 0 0,1 0 1 0 0,-1 0-1 0 0,9-1 0 0 0,7 1-8774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8:55.8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47 15319 0 0,'4'-5'146'0'0,"1"1"0"0"0,0 0 0 0 0,0 0 0 0 0,0 0 0 0 0,0 1 0 0 0,1-1 0 0 0,-1 1-1 0 0,1 1 1 0 0,0-1 0 0 0,0 1 0 0 0,0 0 0 0 0,0 0 0 0 0,0 1 0 0 0,0-1 0 0 0,1 2 0 0 0,-1-1-1 0 0,0 1 1 0 0,8 0 0 0 0,-10 0 96 0 0,-1 1 1 0 0,1 0-1 0 0,0 1 0 0 0,-1-1 0 0 0,1 0 1 0 0,-1 1-1 0 0,0 0 0 0 0,1 0 0 0 0,-1 0 1 0 0,4 4-1 0 0,-1-2 113 0 0,0 0-132 0 0,0 1-1 0 0,1 1 1 0 0,-2-1-1 0 0,1 1 0 0 0,-1 0 1 0 0,0 0-1 0 0,0 1 1 0 0,-1-1-1 0 0,1 1 1 0 0,-2 0-1 0 0,4 8 1 0 0,-2-1 262 0 0,0 0 0 0 0,-1 0 0 0 0,-1 0 1 0 0,0 0-1 0 0,0 19 0 0 0,3 28 390 0 0,24 338 2469 0 0,-1 63-1644 0 0,-10-173-1613 0 0,13 98-18 0 0,-13-171-69 0 0,14 102 0 0 0,-8-90 0 0 0,5 47 0 0 0,15 195 0 0 0,-40-402 0 0 0,1 139 0 0 0,-9-188 0 0 0,3-19-81 0 0,-1 0 0 0 0,1-1 0 0 0,0 1 0 0 0,-1 0 0 0 0,1-1 0 0 0,-1 1 0 0 0,1 0 1 0 0,0-1-1 0 0,-1 1 0 0 0,1-1 0 0 0,0 1 0 0 0,-1 0 0 0 0,1-1 0 0 0,0 1 0 0 0,-1-1 0 0 0,1 1 0 0 0,0-1 0 0 0,0 1 0 0 0,-1-2 0 0 0,-11-30-4580 0 0,5 9-2183 0 0,0-3-1656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8:56.1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0 350 4319 0 0,'8'42'446'0'0,"13"56"13636"0"0,-1-19-5957 0 0,-14-52-6719 0 0,1 1 0 0 0,1-1 0 0 0,18 40 0 0 0,-22-59-1344 0 0,0 1-38 0 0,0 0 0 0 0,1 0-1 0 0,0-1 1 0 0,13 15 0 0 0,-17-22-24 0 0,0 1 0 0 0,1-1-1 0 0,-1 1 1 0 0,1-1 0 0 0,0 0-1 0 0,-1 1 1 0 0,1-1 0 0 0,0 0-1 0 0,0 0 1 0 0,0 0 0 0 0,0-1-1 0 0,0 1 1 0 0,0 0 0 0 0,0-1-1 0 0,0 1 1 0 0,0-1-1 0 0,0 0 1 0 0,0 0 0 0 0,0 0-1 0 0,0 0 1 0 0,0 0 0 0 0,0 0-1 0 0,0 0 1 0 0,0-1 0 0 0,0 1-1 0 0,1-1 1 0 0,-2 1 0 0 0,1-1-1 0 0,3-1 1 0 0,10-6 0 0 0,-1 0 0 0 0,0-1 0 0 0,21-18 0 0 0,37-37 0 0 0,-57 50 0 0 0,23-24 0 0 0,-2-2 0 0 0,-1-1 0 0 0,-2-2 0 0 0,-2-1 0 0 0,-3-2 0 0 0,25-51 0 0 0,42-112 0 0 0,-54 101 0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09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3711 0 0,'89'110'11741'0'0,"2"-13"-6667"0"0,-81-88-4668 0 0,0 1 1 0 0,1-2 0 0 0,0 1-1 0 0,1-2 1 0 0,0 1-1 0 0,0-2 1 0 0,1 1 0 0 0,0-2-1 0 0,0 0 1 0 0,0 0-1 0 0,1-1 1 0 0,-1-1-1 0 0,1 0 1 0 0,23 1 0 0 0,-15-3-211 0 0,1-1 1 0 0,0-2 0 0 0,-1 0 0 0 0,1-1 0 0 0,-1-1 0 0 0,0-2 0 0 0,0 0 0 0 0,25-11-1 0 0,160-52 148 0 0,-173 59-329 0 0,-5 0 15 0 0,76-19 469 0 0,-92 27-388 0 0,0 1-1 0 0,0 0 1 0 0,0 0-1 0 0,0 1 1 0 0,0 1-1 0 0,18 2 1 0 0,-6 4 83 0 0,-1 0 0 0 0,0 1-1 0 0,-1 1 1 0 0,35 20 0 0 0,-28-14 307 0 0,57 20-1 0 0,-77-32-470 0 0,1-1 0 0 0,0 0-1 0 0,-1 0 1 0 0,1-1-1 0 0,0-1 1 0 0,0 1 0 0 0,0-2-1 0 0,0 0 1 0 0,0 0 0 0 0,0-1-1 0 0,-1 0 1 0 0,1-1 0 0 0,-1 0-1 0 0,1-1 1 0 0,-1 0-1 0 0,0 0 1 0 0,10-7 0 0 0,62-35 23 0 0,-67 38-53 0 0,1 0 0 0 0,0 1 0 0 0,1 1 0 0 0,0 0 0 0 0,0 1 0 0 0,0 1 0 0 0,1 1 0 0 0,-1 0 0 0 0,1 1 0 0 0,0 1 0 0 0,27 2 0 0 0,-38 0 3 0 0,0 0 0 0 0,-1 0 0 0 0,1 1 1 0 0,-1 0-1 0 0,1 0 0 0 0,-1 1 0 0 0,0 0 0 0 0,12 7 0 0 0,-2 1 27 0 0,26 23 0 0 0,-33-25-22 0 0,0-1 0 0 0,1 0 0 0 0,0-1 0 0 0,0 0 0 0 0,1 0 0 0 0,0-1 0 0 0,18 7 0 0 0,-24-11-8 0 0,-2-1 0 0 0,-1-1 0 0 0,1 1 0 0 0,0-1 0 0 0,0 0 0 0 0,-1 1 0 0 0,1-2 0 0 0,0 1 0 0 0,-1 0 0 0 0,5-1 0 0 0,5 0 0 0 0,1 0 0 0 0,-1-1 0 0 0,0 0 0 0 0,22-8 0 0 0,-9 3 0 0 0,-1-1 0 0 0,25-11 0 0 0,11-4 0 0 0,-32 14 0 0 0,12-4 0 0 0,54-9 0 0 0,-81 19 0 0 0,0 2 0 0 0,1 0 0 0 0,-1 0 0 0 0,1 2 0 0 0,-1-1 0 0 0,0 2 0 0 0,1 0 0 0 0,15 4 0 0 0,64 23 0 0 0,-39-11 0 0 0,75 14 0 0 0,-45-10-2 0 0,-67-16 2 0 0,1-1 0 0 0,1 0 0 0 0,-1-1-1 0 0,1-2 1 0 0,33 2 0 0 0,-43-5 1 0 0,0 0-1 0 0,1 0 1 0 0,-1-2-1 0 0,0 1 1 0 0,0-1-1 0 0,9-4 0 0 0,50-28 0 0 0,-5 3 0 0 0,-57 29 0 0 0,26-11 0 0 0,-1 1 0 0 0,2 2 0 0 0,59-14 0 0 0,-66 21 0 0 0,1 2 0 0 0,-1 0 0 0 0,36 3 0 0 0,-45 0 0 0 0,0 2 0 0 0,0 0 0 0 0,0 0 0 0 0,0 2 0 0 0,-1 0 0 0 0,19 9 0 0 0,-13-5 0 0 0,-13-6 0 0 0,1 1 0 0 0,-1 1 0 0 0,8 5 0 0 0,-1-1 0 0 0,0-1 0 0 0,28 11 0 0 0,-7-3 0 0 0,-19-10 0 0 0,-1 0 0 0 0,1-2 0 0 0,-1 1 0 0 0,1-2 0 0 0,1-1 0 0 0,-1 0 0 0 0,24-1 0 0 0,-27-2 0 0 0,-1 0 0 0 0,1-1 0 0 0,0-1 0 0 0,-1 0 0 0 0,0-1 0 0 0,0 0 0 0 0,0-1 0 0 0,0-1 0 0 0,-1 0 0 0 0,0-1 0 0 0,17-12 0 0 0,-12 7 0 0 0,0 1 0 0 0,1 1 0 0 0,0 1 0 0 0,1 0 0 0 0,33-9 0 0 0,-21 10 0 0 0,1 1 0 0 0,60-4 0 0 0,-79 11 0 0 0,0 0 0 0 0,1 1 0 0 0,-1 0 0 0 0,0 1 0 0 0,0 1 0 0 0,0 0 0 0 0,0 1 0 0 0,-1 1 0 0 0,16 6 0 0 0,-12-1 0 0 0,0 0 0 0 0,-1 1 0 0 0,26 23 0 0 0,3 2 0 0 0,-35-30 0 0 0,0 0 0 0 0,0 0 0 0 0,1-1 0 0 0,0 0 0 0 0,0-1 0 0 0,1-1 0 0 0,-1 1 0 0 0,1-2 0 0 0,-1 0 0 0 0,1 0 0 0 0,0-1 0 0 0,0 0 0 0 0,0-1 0 0 0,19-2 0 0 0,0-3 0 0 0,0 0 0 0 0,0-2 0 0 0,-1-1 0 0 0,39-16 0 0 0,59-37 0 0 0,-91 41 0 0 0,0 2 0 0 0,54-17 0 0 0,-57 25 0 0 0,0 2 0 0 0,1 1 0 0 0,39-2 0 0 0,-51 8 0 0 0,0 1 0 0 0,-1 0 0 0 0,1 2 0 0 0,-1 1 0 0 0,44 10 0 0 0,-51-8 0 0 0,1 1 0 0 0,-2 0 0 0 0,1 1 0 0 0,19 12 0 0 0,49 41 0 0 0,-9-5 0 0 0,-61-48 0 0 0,-1-1 0 0 0,1 0 0 0 0,0 0 0 0 0,1-2 0 0 0,-1 1 0 0 0,1-2 0 0 0,0 0 0 0 0,0 0 0 0 0,0-1 0 0 0,0-1 0 0 0,0-1 0 0 0,1 0 0 0 0,-1 0 0 0 0,0-2 0 0 0,0 0 0 0 0,22-5 0 0 0,-21 3 0 0 0,4-1 0 0 0,-1 0 0 0 0,1-1 0 0 0,17-9 0 0 0,56-25 0 0 0,-26 12 0 0 0,-26 12 0 0 0,73-18 0 0 0,-97 30 0 0 0,114-25 0 0 0,-108 25 0 0 0,-1 0 0 0 0,39-1 0 0 0,-48 5 0 0 0,1 1 0 0 0,0 0 0 0 0,-1 1 0 0 0,0 0 0 0 0,1 1 0 0 0,13 5 0 0 0,126 58 0 0 0,-24-9 0 0 0,-49-31 0 0 0,-36-12 0 0 0,-34-11 0 0 0,-1-2 0 0 0,1 1 0 0 0,-1-1 0 0 0,1 0 0 0 0,0-1 0 0 0,0 0 0 0 0,-1 0 0 0 0,1-1 0 0 0,0 0 0 0 0,-1 0 0 0 0,1-1 0 0 0,10-4 0 0 0,12-5 0 0 0,-1-1 0 0 0,29-18 0 0 0,4-1 0 0 0,0 6 0 0 0,111-29 0 0 0,-151 48 0 0 0,-6 1 0 0 0,32-4 0 0 0,-43 9 0 0 0,0-1 0 0 0,0 1 0 0 0,0 0 0 0 0,0 1 0 0 0,0 0 0 0 0,0 0 0 0 0,0 0 0 0 0,0 1 0 0 0,7 2 0 0 0,-4-1 0 0 0,-5-2 0 0 0,-1 0 0 0 0,0 0 0 0 0,1 1 0 0 0,-1 0 0 0 0,0-1 0 0 0,0 1 0 0 0,4 3 0 0 0,67 45 0 0 0,-47-33 0 0 0,57 33 0 0 0,-74-44 0 0 0,1-2 0 0 0,0 1 0 0 0,1-2 0 0 0,-1 1 0 0 0,1-2 0 0 0,15 3 0 0 0,-15-4 0 0 0,0 0 0 0 0,0 0 0 0 0,0-2 0 0 0,0 1 0 0 0,0-1 0 0 0,0-1 0 0 0,0 0 0 0 0,20-7 0 0 0,-25 6 0 0 0,25-9 0 0 0,57-31 0 0 0,-85 41 0 0 0,98-55 0 0 0,-88 51 0 0 0,0 1 0 0 0,1 0 0 0 0,-1 0 0 0 0,1 2 0 0 0,25-4 0 0 0,-35 7 0 0 0,11-2 0 0 0,28 1 0 0 0,-38 1 0 0 0,0 1 0 0 0,1 0 0 0 0,-1 1 0 0 0,0-1 0 0 0,0 1 0 0 0,0 0 0 0 0,9 4 0 0 0,85 36 0 0 0,-97-39 0 0 0,19 3 0 0 0,-13-4 0 0 0,-5-1 0 0 0,1 0 0 0 0,0 0 0 0 0,0 0 0 0 0,-1-1 0 0 0,1 1 0 0 0,0-1 0 0 0,0 0 0 0 0,-1-1 0 0 0,1 1 0 0 0,0-1 0 0 0,0 0 0 0 0,7-2 0 0 0,48-23 0 0 0,-41 20 0 0 0,39-8-1521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4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1 311 4607 0 0,'0'0'22'0'0,"1"0"0"0"0,-1-1-1 0 0,1 1 1 0 0,-1 0 0 0 0,1 0 0 0 0,-1-1-1 0 0,1 1 1 0 0,0 0 0 0 0,-1 0-1 0 0,1 0 1 0 0,-1 0 0 0 0,1 0-1 0 0,-1 0 1 0 0,1 0 0 0 0,0 0-1 0 0,-1 0 1 0 0,1 0 0 0 0,-1 0 0 0 0,1 1-1 0 0,-1-1 1 0 0,2 0 0 0 0,17 7-32 0 0,-9-3 30 0 0,11 2 866 0 0,0-1-1 0 0,1 0 1 0 0,0-2-1 0 0,0-1 1 0 0,0 0-1 0 0,0-1 1 0 0,36-5-1 0 0,114-29 2553 0 0,11-3-1480 0 0,-103 25-1423 0 0,43-5 572 0 0,-97 15-521 0 0,0 2 0 0 0,-1 1 0 0 0,41 7 0 0 0,75 24 1434 0 0,-43-8-919 0 0,-61-16-907 0 0,-9-2 65 0 0,45 5-1 0 0,-63-11-193 0 0,-1-1 0 0 0,1 0-1 0 0,0-1 1 0 0,0 0 0 0 0,0 0-1 0 0,-1-1 1 0 0,1 0-1 0 0,14-5 1 0 0,57-29 166 0 0,113-69-1 0 0,-75 38-54 0 0,37-11 73 0 0,-125 64-231 0 0,-20 9-18 0 0,0 0 0 0 0,1 1 0 0 0,-1 0 0 0 0,1 1 0 0 0,0 1 0 0 0,0 0 0 0 0,0 0 0 0 0,0 1 0 0 0,22 1 0 0 0,-17 2 0 0 0,0 0 0 0 0,0 1 0 0 0,0 1 0 0 0,-1 1 0 0 0,0 0 0 0 0,22 11 0 0 0,-21-9 33 0 0,-1 1 0 0 0,-1 1 0 0 0,1 0 1 0 0,-1 1-1 0 0,25 22 0 0 0,-23-15 85 0 0,26 32 0 0 0,-32-36-47 0 0,0 0 1 0 0,2-2-1 0 0,-1 1 1 0 0,1-2 0 0 0,15 10-1 0 0,-25-17-48 0 0,14 4 38 0 0,-14-6-45 0 0,1 0 1 0 0,0-1-1 0 0,0 1 0 0 0,0-1 0 0 0,0 0 0 0 0,0 0 1 0 0,0 0-1 0 0,0 0 0 0 0,0-1 0 0 0,0 1 1 0 0,4-2-1 0 0,10-4 88 0 0,20-8-1 0 0,-2 1 3 0 0,21-7-70 0 0,-32 11-21 0 0,0 1 0 0 0,37-6-1 0 0,-45 11 23 0 0,1 1 0 0 0,0 0-1 0 0,0 2 1 0 0,21 1 0 0 0,-22 1-40 0 0,-8-2 11 0 0,0 1 1 0 0,0 0-1 0 0,-1 0 0 0 0,1 1 1 0 0,-1 1-1 0 0,1-1 1 0 0,14 8-1 0 0,-10-4-8 0 0,-11-5 0 0 0,0-1 0 0 0,0 1 0 0 0,-1 0 0 0 0,1 0 0 0 0,0 0 0 0 0,-1 0 0 0 0,1 0 0 0 0,-1 0 0 0 0,1 1 0 0 0,-1-1 0 0 0,2 2 0 0 0,7 10 60 0 0,-5-7-18 0 0,-1 0 0 0 0,1 0-1 0 0,0-1 1 0 0,1 1 0 0 0,-1-1 0 0 0,1 0-1 0 0,0-1 1 0 0,0 0 0 0 0,1 0-1 0 0,-1 0 1 0 0,1 0 0 0 0,14 4 0 0 0,-14-6-17 0 0,0 0 0 0 0,0 0 1 0 0,1 0-1 0 0,-1-1 0 0 0,1-1 0 0 0,-1 1 1 0 0,1-1-1 0 0,-1 0 0 0 0,1-1 1 0 0,-1 0-1 0 0,1 0 0 0 0,9-3 0 0 0,6-3 0 0 0,1-2 0 0 0,30-15 0 0 0,-1 0 101 0 0,-42 19-134 0 0,20-8 95 0 0,1 1 0 0 0,57-13-1 0 0,-41 22-86 0 0,-45 3 0 0 0,0-1 0 0 0,0 1 0 0 0,-1 0 0 0 0,1 0 0 0 0,0 1 0 0 0,0-1 0 0 0,-1 0 0 0 0,1 1 0 0 0,0 0 0 0 0,2 0 0 0 0,3 2 0 0 0,-3-2 0 0 0,1 1 1 0 0,-1 0-1 0 0,1 1 0 0 0,-1-1 1 0 0,0 1-1 0 0,0 0 0 0 0,0 0 0 0 0,5 5 1 0 0,4 4-5 0 0,16 18 0 0 0,-23-22 24 0 0,1 1 1 0 0,0-1-1 0 0,1 0 0 0 0,0-1 1 0 0,1 0-1 0 0,11 7 0 0 0,-13-10 3 0 0,0-1-1 0 0,0 0 0 0 0,1 0 1 0 0,-1-1-1 0 0,1 0 0 0 0,0 0 1 0 0,-1-1-1 0 0,1 0 0 0 0,0 0 0 0 0,0-1 1 0 0,0 0-1 0 0,0-1 0 0 0,0 0 1 0 0,10-3-1 0 0,29-5 50 0 0,51-18 0 0 0,-86 22-72 0 0,0-1 0 0 0,0 0 0 0 0,11-8 0 0 0,22-10 0 0 0,-21 14 18 0 0,0 2 0 0 0,0 0 0 0 0,37-5 0 0 0,-8 0-18 0 0,-34 8 0 0 0,-1 1 0 0 0,41-4 0 0 0,117 2-27 0 0,-158 6 38 0 0,-15 0-11 0 0,1 0 0 0 0,-1 0 0 0 0,1 0 0 0 0,-1-1 0 0 0,1 1 0 0 0,7-3 0 0 0,3-2 24 0 0,-8 3 6 0 0,-1 0 1 0 0,1 0-1 0 0,-1-1 1 0 0,11-5-1 0 0,52-27 50 0 0,-58 30-80 0 0,-1 1 0 0 0,18-6 0 0 0,7-2 0 0 0,-18 5 0 0 0,0 2 0 0 0,0 0 0 0 0,1 1 0 0 0,30-4 0 0 0,72 3 0 0 0,-102 6 0 0 0,-1 0 0 0 0,0 1 0 0 0,1 0 0 0 0,-1 2 0 0 0,0 0 0 0 0,29 11 0 0 0,-1 13 0 0 0,-24-15 0 0 0,-17-9 0 0 0,1-1 0 0 0,-1-1 0 0 0,1 1 0 0 0,6 2 0 0 0,14 5 0 0 0,44 9 0 0 0,-57-17 0 0 0,-1-1 0 0 0,1 1 0 0 0,-1-2 0 0 0,1 0 0 0 0,0 0 0 0 0,16-4 0 0 0,8-4 16 0 0,0-2 0 0 0,0-2 0 0 0,48-22 0 0 0,-66 26-46 0 0,0 1 0 0 0,0 1 0 0 0,22-5 0 0 0,-28 9 13 0 0,-1 0 0 0 0,1 1 0 0 0,0 1-1 0 0,0 0 1 0 0,0 0 0 0 0,14 3 0 0 0,-14-1 16 0 0,-1 1 1 0 0,0 0-1 0 0,13 7 0 0 0,17 4 16 0 0,-11-11 64 0 0,-6-2-34 0 0,13 4-45 0 0,71 1 0 0 0,-59-5 0 0 0,-6 1 0 0 0,-20-3 0 0 0,1 2 0 0 0,-1 1 0 0 0,45 10 0 0 0,-60-10 0 0 0,1 0 0 0 0,0-1 0 0 0,-1 0 0 0 0,1-1 0 0 0,0 1 0 0 0,12-3 0 0 0,49-10 0 0 0,-16 1 0 0 0,-35 9 0 0 0,-1 0 0 0 0,0 1 0 0 0,1 1 0 0 0,-1 0 0 0 0,1 2 0 0 0,-1 0 0 0 0,36 9 0 0 0,-43-7 15 0 0,-1 0-1 0 0,0 1 1 0 0,0 1 0 0 0,-1-1-1 0 0,1 1 1 0 0,-1 1 0 0 0,-1 0-1 0 0,1 0 1 0 0,-1 1 0 0 0,0 0-1 0 0,-1 0 1 0 0,9 13 0 0 0,-10-15 23 0 0,-1-1 0 0 0,1 0 0 0 0,0 0 1 0 0,0 0-1 0 0,0-1 0 0 0,11 6 0 0 0,-1 0 68 0 0,-9-6-78 0 0,0 0 1 0 0,0-1-1 0 0,1 0 1 0 0,-1 0-1 0 0,0 0 1 0 0,1-1-1 0 0,0-1 1 0 0,-1 1-1 0 0,1-1 0 0 0,0 0 1 0 0,0-1-1 0 0,0 0 1 0 0,0 0-1 0 0,13-3 1 0 0,7-2 31 0 0,-1-2 0 0 0,48-18 0 0 0,-42 13 64 0 0,34-15 54 0 0,-28 10-163 0 0,-26 13-15 0 0,0 0 0 0 0,0 1 0 0 0,0 0 0 0 0,0 1 0 0 0,1 1 0 0 0,-1 0 0 0 0,1 1 0 0 0,-1 0 0 0 0,1 1 0 0 0,-1 1 0 0 0,23 5 0 0 0,-1 1 0 0 0,-16-4 0 0 0,1 1 0 0 0,28 11 0 0 0,-13-2 0 0 0,0-2 0 0 0,1-2 0 0 0,0-1 0 0 0,0-1 0 0 0,46 3 0 0 0,-69-10 8 0 0,0-1 0 0 0,0 0 0 0 0,0-1 0 0 0,0 0 0 0 0,0-1 0 0 0,0 0 0 0 0,20-7 0 0 0,-24 7-8 0 0,0-1 0 0 0,0 2 0 0 0,13-2 0 0 0,14-3 0 0 0,-7-1 8 0 0,0 2 1 0 0,1 0-1 0 0,-1 2 1 0 0,1 2-1 0 0,0 0 1 0 0,0 2-1 0 0,0 1 1 0 0,-1 2-1 0 0,1 1 1 0 0,32 9-1 0 0,-34-6 2 0 0,-20-7-10 0 0,0 1 0 0 0,-1 0 0 0 0,1 0 0 0 0,0 1 1 0 0,-1 0-1 0 0,0 0 0 0 0,0 1 0 0 0,0 0 0 0 0,0 0 0 0 0,7 6 0 0 0,-7-3 9 0 0,0-1 0 0 0,0 0-1 0 0,1 0 1 0 0,0 0 0 0 0,0-1 0 0 0,0-1 0 0 0,1 1-1 0 0,0-1 1 0 0,0-1 0 0 0,0 1 0 0 0,0-2 0 0 0,0 1-1 0 0,0-1 1 0 0,1-1 0 0 0,-1 1 0 0 0,1-2 0 0 0,0 1-1 0 0,-1-1 1 0 0,13-2 0 0 0,2-2-9 0 0,1-1 0 0 0,-2-1 0 0 0,1-1 0 0 0,42-20 0 0 0,-11 5 0 0 0,-25 11 0 0 0,-7 1 0 0 0,29-7 0 0 0,-46 16 0 0 0,0-1 0 0 0,1 1 0 0 0,-1 0 0 0 0,1 1 0 0 0,-1-1 0 0 0,1 1 0 0 0,-1 1 0 0 0,0-1 0 0 0,12 3 0 0 0,-7 1 0 0 0,1 0 0 0 0,-1 0 0 0 0,0 1 0 0 0,0 1 0 0 0,0 0 0 0 0,-1 0 0 0 0,0 1 0 0 0,0 0 0 0 0,12 13 0 0 0,19 16 0 0 0,57 39 0 0 0,-88-68 0 0 0,0-1 0 0 0,0-1 0 0 0,1 0 0 0 0,-1 0 0 0 0,1-1 0 0 0,20 5 0 0 0,-24-7 0 0 0,1-1 0 0 0,-1 0 0 0 0,1 0 0 0 0,0 0 0 0 0,-1-1 0 0 0,1-1 0 0 0,0 1 0 0 0,-1-1 0 0 0,1 0 0 0 0,0-1 0 0 0,8-2 0 0 0,41-19 0 0 0,-37 13 0 0 0,0 1 0 0 0,26-8 0 0 0,-37 15 0 0 0,1 0 0 0 0,-1 0 0 0 0,0 1 0 0 0,1 0 0 0 0,-1 0 0 0 0,0 1 0 0 0,1 1 0 0 0,9 1 0 0 0,8 3 0 0 0,-1 2 0 0 0,-1 1 0 0 0,31 13 0 0 0,29 10 0 0 0,-72-27 0 0 0,0-1 0 0 0,1 0 0 0 0,-1-1 0 0 0,22 0 0 0 0,-27-2 0 0 0,1 0 0 0 0,-1-1 0 0 0,1 0 0 0 0,-1-1 0 0 0,0 0 0 0 0,0 0 0 0 0,0-1 0 0 0,0 0 0 0 0,0 0 0 0 0,-1-1 0 0 0,1 0 0 0 0,-1 0 0 0 0,0-1 0 0 0,0 0 0 0 0,-1 0 0 0 0,1 0 0 0 0,-1-1 0 0 0,0 0 0 0 0,-1 0 0 0 0,7-10 0 0 0,2-1 0 0 0,2 1 0 0 0,25-23 0 0 0,-14 13 0 0 0,-14 15 0 0 0,1 0 0 0 0,-1 0 0 0 0,18-9 0 0 0,-22 15 0 0 0,1-1 0 0 0,-1 2 0 0 0,1 0 0 0 0,0 0 0 0 0,0 1 0 0 0,13-3 0 0 0,-14 5 0 0 0,-1 0 0 0 0,0 0 0 0 0,0 1 0 0 0,1 1 0 0 0,-1-1 0 0 0,0 1 0 0 0,1 1 0 0 0,-1-1 0 0 0,0 1 0 0 0,0 1 0 0 0,0 0 0 0 0,-1 0 0 0 0,1 0 0 0 0,-1 1 0 0 0,1 0 0 0 0,-1 0 0 0 0,0 1 0 0 0,-1 0 0 0 0,1 0 0 0 0,-1 1 0 0 0,0 0 0 0 0,-1 0 0 0 0,10 12 0 0 0,23 34 0 0 0,-21-34 0 0 0,-1-2 0 0 0,-11-11 0 0 0,-1 0 0 0 0,1 0 0 0 0,0-1 0 0 0,0 1 0 0 0,8 3 0 0 0,-2 0 0 0 0,-5-6 0 0 0,7 1 0 0 0,-9-3 0 0 0,0 1 0 0 0,0-1 0 0 0,1 0 0 0 0,-1 0 0 0 0,0 0 0 0 0,0-1 0 0 0,0 0 0 0 0,0 1 0 0 0,1-1 0 0 0,-1-1 0 0 0,0 1 0 0 0,4-2 0 0 0,6-4 0 0 0,25-18 0 0 0,-4 4 0 0 0,-6 5 0 0 0,-12 6 0 0 0,1 1 0 0 0,21-8 0 0 0,-33 14 0 0 0,0 2 0 0 0,1-1 0 0 0,-1 1 0 0 0,0-1 0 0 0,1 2 0 0 0,-1-1 0 0 0,1 1 0 0 0,-1 0 0 0 0,1 0 0 0 0,10 3 0 0 0,-4-1 0 0 0,0 2 0 0 0,-1 0 0 0 0,0 0 0 0 0,0 1 0 0 0,0 1 0 0 0,0 0 0 0 0,15 11 0 0 0,23 8 0 0 0,-33-15 0 0 0,-14-9 0 0 0,0 1 0 0 0,1 0 0 0 0,-1 0 0 0 0,0 0 0 0 0,0 0 0 0 0,4 5 0 0 0,3 5 0 0 0,-7-8 0 0 0,0 0 0 0 0,0-1 0 0 0,0 0 0 0 0,0 1 0 0 0,8 4 0 0 0,-11-8 0 0 0,1 1 0 0 0,-1-1 0 0 0,1 0 0 0 0,0 0 0 0 0,-1 1 0 0 0,1-1 0 0 0,-1 0 0 0 0,1 1 0 0 0,0-1 0 0 0,-1 0 0 0 0,1 1 0 0 0,-1-1 0 0 0,0 1 0 0 0,1-1 0 0 0,-1 1 0 0 0,1-1 0 0 0,-1 1 0 0 0,0-1 0 0 0,1 1 0 0 0,-1 0 0 0 0,0-1 0 0 0,0 1 0 0 0,1 1 0 0 0,1 1 0 0 0,11 3 0 0 0,17 9 0 0 0,-25-12 0 0 0,0-1 0 0 0,1-1 0 0 0,-1 1 0 0 0,1-1 0 0 0,-1 1 0 0 0,1-2 0 0 0,9 2 0 0 0,-1-5 0 0 0,0 0 0 0 0,0 0 0 0 0,0-2 0 0 0,0 1 0 0 0,-1-2 0 0 0,19-10 0 0 0,-13 7 0 0 0,40-14 0 0 0,62-5 0 0 0,-103 24 0 0 0,-15 3 0 0 0,1 0 0 0 0,-1 0 0 0 0,1 0 0 0 0,0 0 0 0 0,-1 1 0 0 0,1 0 0 0 0,0 0 0 0 0,-1 0 0 0 0,1 0 0 0 0,0 0 0 0 0,-1 1 0 0 0,1-1 0 0 0,-1 1 0 0 0,1 0 0 0 0,-1 0 0 0 0,1 1 0 0 0,-1-1 0 0 0,5 3 0 0 0,-1 0 0 0 0,-1 0 0 0 0,1 0 0 0 0,-1 0 0 0 0,1 1 0 0 0,-1 0 0 0 0,-1 1 0 0 0,1-1 0 0 0,-1 1 0 0 0,0 0 0 0 0,7 11 0 0 0,-4-4 0 0 0,0-1 0 0 0,11 14 0 0 0,0-9 0 0 0,-16-15 0 0 0,0 0 0 0 0,0 1 0 0 0,0-1 0 0 0,0 1 0 0 0,-1-1 0 0 0,3 4 0 0 0,-3-4 0 0 0,0 0 0 0 0,-1 0 0 0 0,1-1 0 0 0,0 1 0 0 0,0-1 0 0 0,0 0 0 0 0,0 1 0 0 0,3 0 0 0 0,11 9 0 0 0,-14-10 0 0 0,0-1 0 0 0,1 1 0 0 0,-1-1 0 0 0,0 1 0 0 0,0-1 0 0 0,0 0 0 0 0,1 0 0 0 0,-1 0 0 0 0,0 0 0 0 0,0 0 0 0 0,1-1 0 0 0,-1 1 0 0 0,4-2 0 0 0,8 0 0 0 0,-8 1 0 0 0,1 0 0 0 0,0-1 0 0 0,0 0 0 0 0,-1 0 0 0 0,1 0 0 0 0,-1-1 0 0 0,12-7 0 0 0,23-8 0 0 0,-24 11 0 0 0,-1-1 0 0 0,1-1 0 0 0,-1 0 0 0 0,-1-1 0 0 0,28-23 0 0 0,-23 17 0 0 0,0 1 0 0 0,35-19 0 0 0,-51 32 0 0 0,7-3 0 0 0,25-10 0 0 0,-31 13 0 0 0,0 1 0 0 0,0 0 0 0 0,0 1 0 0 0,0-1 0 0 0,0 1 0 0 0,0 0 0 0 0,0 0 0 0 0,8 1 0 0 0,-8 0 0 0 0,0 0 0 0 0,0 1 0 0 0,0-1 0 0 0,-1 1 0 0 0,1 0 0 0 0,0 1 0 0 0,7 4 0 0 0,28 25 0 0 0,-13-10 0 0 0,-22-17 0 0 0,-1-1 0 0 0,0 1 0 0 0,0 0 0 0 0,0 0 0 0 0,0 0 0 0 0,-1 1 0 0 0,3 5 0 0 0,11 17 0 0 0,3-5 0 0 0,-14-15 0 0 0,1-1 0 0 0,-2 1 0 0 0,1 1 0 0 0,9 17 0 0 0,-12-18 0 0 0,1-1 0 0 0,-1 1 0 0 0,2 0 0 0 0,-1-1 0 0 0,1 0 0 0 0,0 0 0 0 0,1-1 0 0 0,-1 1 0 0 0,1-1 0 0 0,1 0 0 0 0,8 6 0 0 0,-2-2 0 0 0,-9-7 0 0 0,0 1 0 0 0,0-1 0 0 0,1 0 0 0 0,-1-1 0 0 0,7 4 0 0 0,-9-6 0 0 0,-1 1 0 0 0,1-1 0 0 0,-1 0 0 0 0,1 1 0 0 0,0-1 0 0 0,-1 0 0 0 0,1 0 0 0 0,0 0 0 0 0,-1 0 0 0 0,1 0 0 0 0,0 0 0 0 0,-1-1 0 0 0,1 1 0 0 0,-1 0 0 0 0,1-1 0 0 0,0 1 0 0 0,-1-1 0 0 0,1 0 0 0 0,-1 0 0 0 0,1 1 0 0 0,1-3 0 0 0,12-9 0 0 0,0-1 0 0 0,0-1 0 0 0,24-31 0 0 0,3-2 0 0 0,4-3 0 0 0,49-47 0 0 0,-83 86 0 0 0,0 2 0 0 0,1-1 0 0 0,0 2 0 0 0,0 0 0 0 0,1 0 0 0 0,22-8 0 0 0,-23 12 0 0 0,0 2 0 0 0,0 0 0 0 0,-1 0 0 0 0,1 1 0 0 0,0 1 0 0 0,0 0 0 0 0,0 0 0 0 0,14 4 0 0 0,-6-2 0 0 0,0-1 0 0 0,21-2 0 0 0,-23-1 0 0 0,-1-2 0 0 0,22-6 0 0 0,19-4 0 0 0,-53 13 0 0 0,0 1 0 0 0,0 0 0 0 0,0 0 0 0 0,0 0 0 0 0,0 1 0 0 0,0 0 0 0 0,0 0 0 0 0,0 0 0 0 0,0 1 0 0 0,0 0 0 0 0,-1 0 0 0 0,1 1 0 0 0,-1-1 0 0 0,8 6 0 0 0,6 5 0 0 0,0 0 0 0 0,25 26 0 0 0,-6-6 0 0 0,-23-21-157 0 0,1-1 0 0 0,1-1 0 0 0,0 0 1 0 0,35 14-1 0 0,-20-13-534 0 0,65 15-1 0 0,-68-22-1992 0 0,-1-3-4066 0 0,3-1-2377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6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2383 0 0,'2'0'180'0'0,"5"0"404"0"0,0 0-1 0 0,-1 0 1 0 0,1 0-1 0 0,12-3 0 0 0,8-1 602 0 0,46-8 903 0 0,-48 7-473 0 0,29-2-1 0 0,4 9-363 0 0,-36-3-1572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6.4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0 2415 0 0,'-1'2'348'0'0,"0"1"-1"0"0,1-1 1 0 0,-1 1-1 0 0,1-1 0 0 0,-1 1 1 0 0,1-1-1 0 0,0 1 0 0 0,0-1 1 0 0,0 1-1 0 0,0-1 0 0 0,1 5 1 0 0,7 29 2895 0 0,-3-19-2203 0 0,6 37 2763 0 0,6 108 0 0 0,-14 54-1111 0 0,-4-142-1798 0 0,4 113-306 0 0,-4-184-605 0 0,-2 7-106 0 0,1-10-23 0 0,-1 0-1 0 0,1-1 1 0 0,0 1-1 0 0,-1-1 1 0 0,1 1-1 0 0,-4-2 1 0 0,-17-8-786 0 0,-29-16 1 0 0,19 9 850 0 0,32 16 82 0 0,-3-1 39 0 0,0 0 0 0 0,-1 0-1 0 0,1 0 1 0 0,0 0 0 0 0,1-1-1 0 0,-1 0 1 0 0,0 0 0 0 0,1 0-1 0 0,0 0 1 0 0,-1-1 0 0 0,-2-3-1 0 0,6 5 3 0 0,-1 1-1 0 0,1 0 0 0 0,-1-1 1 0 0,1 1-1 0 0,0 0 0 0 0,0-1 1 0 0,0 1-1 0 0,0 0 0 0 0,0-1 1 0 0,0 1-1 0 0,0 0 0 0 0,0-1 1 0 0,1 1-1 0 0,-1 0 1 0 0,0-1-1 0 0,1 1 0 0 0,-1 0 1 0 0,1 0-1 0 0,-1 0 0 0 0,1-1 1 0 0,0 1-1 0 0,-1 0 0 0 0,3-2 1 0 0,1-2 263 0 0,1-1 1 0 0,0 1-1 0 0,7-6 1 0 0,-6 5-4 0 0,117-123 844 0 0,-75 70-7751 0 0,-34 41-733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6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 7423 0 0,'0'0'575'0'0,"14"-10"4954"0"0,20-1-1755 0 0,37-7 0 0 0,-37 10-3540 0 0,41-14 0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7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2015 0 0,'0'0'176'0'0,"3"11"-176"0"0,-3-1 0 0 0,1-1 0 0 0,0 1 1088 0 0,1 1 192 0 0,-2 0 32 0 0,1 0 0 0 0,1 2-808 0 0,-1-1-168 0 0,0-1-32 0 0,1 2-8 0 0,-1-1-112 0 0,0-1-24 0 0,-1 0-8 0 0,2-1-2568 0 0,-1 0-512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7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4287 0 0,'3'0'384'0'0,"-2"6"-312"0"0,2 6-72 0 0,1 6 0 0 0,-1-1 736 0 0,0-2 128 0 0,-1 1 24 0 0,4-1 8 0 0,-3-1-632 0 0,1-2-120 0 0,0 1-24 0 0,0-2-8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7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437 0 6159 0 0,'-5'12'10215'0'0,"-21"80"-4921"0"0,-21 44-2466 0 0,43-124-2696 0 0,-14 33 191 0 0,-10 32-171 0 0,16-47-810 0 0,5-12-5881 0 0</inkml:trace>
  <inkml:trace contextRef="#ctx0" brushRef="#br0" timeOffset="1">11 552 3023 0 0,'-10'-13'1714'0'0,"25"8"2083"0"0,12 0 481 0 0,1 0 0 0 0,43 0 0 0 0,58 7 756 0 0,11 0-357 0 0,-86-5-4119 0 0,117 1 572 0 0,-149 4-1130 0 0,23 0 0 0 0,-40-2-459 0 0,-1 1 0 0 0,1-1 0 0 0,0 1 0 0 0,0 0 0 0 0,0 1 0 0 0,5 1 1 0 0,14 3-5426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3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152 58 6127 0 0,'-1'-3'48'0'0,"-1"0"1"0"0,1 0-1 0 0,-1 0 0 0 0,0 0 0 0 0,1 0 0 0 0,-1 0 0 0 0,-3-3 0 0 0,2 3 447 0 0,0 0-1 0 0,0 1 1 0 0,0-1 0 0 0,-1 0-1 0 0,1 1 1 0 0,-1 0 0 0 0,0 0 0 0 0,1 0-1 0 0,-7-2 1 0 0,8 3-221 0 0,0 0 1 0 0,0 0-1 0 0,-1 1 0 0 0,1-1 1 0 0,0 1-1 0 0,0-1 0 0 0,-1 1 0 0 0,1 0 1 0 0,0 0-1 0 0,-1 0 0 0 0,1 0 1 0 0,0 1-1 0 0,0-1 0 0 0,-1 0 0 0 0,1 1 1 0 0,0 0-1 0 0,0 0 0 0 0,0-1 1 0 0,-1 1-1 0 0,1 0 0 0 0,0 1 1 0 0,0-1-1 0 0,1 0 0 0 0,-1 0 0 0 0,0 1 1 0 0,0-1-1 0 0,1 1 0 0 0,-1 0 1 0 0,1 0-1 0 0,-1-1 0 0 0,-1 4 1 0 0,-2 4 208 0 0,1 0 1 0 0,0 0-1 0 0,1 0 1 0 0,0 0 0 0 0,0 1-1 0 0,1-1 1 0 0,0 1 0 0 0,0 17-1 0 0,1-7 205 0 0,2 0-1 0 0,0-1 1 0 0,5 27-1 0 0,-5-41-499 0 0,0-1-1 0 0,1 0 1 0 0,-1 1-1 0 0,1-1 1 0 0,0 0-1 0 0,0 0 1 0 0,0 0-1 0 0,0 0 1 0 0,1 0-1 0 0,0 0 1 0 0,-1-1-1 0 0,1 1 1 0 0,6 4-1 0 0,-7-7-128 0 0,-1 1 1 0 0,1-1-1 0 0,0 0 0 0 0,0 1 0 0 0,0-1 1 0 0,1 0-1 0 0,-1 0 0 0 0,0 0 0 0 0,0-1 1 0 0,1 1-1 0 0,-1 0 0 0 0,0-1 0 0 0,1 0 1 0 0,-1 1-1 0 0,0-1 0 0 0,1 0 0 0 0,-1 0 1 0 0,0 0-1 0 0,1-1 0 0 0,-1 1 0 0 0,0-1 1 0 0,1 1-1 0 0,-1-1 0 0 0,0 0 0 0 0,1 0 1 0 0,-1 1-1 0 0,2-3 0 0 0,2-1-4 0 0,-1 1-1 0 0,0-1 1 0 0,0-1 0 0 0,-1 1-1 0 0,1-1 1 0 0,-1 0 0 0 0,0 0-1 0 0,0 0 1 0 0,3-6 0 0 0,0-1-410 0 0,-1 0 0 0 0,0 0 1 0 0,5-17-1 0 0,-11 30 354 0 0,0 0 1 0 0,0 0-1 0 0,0 0 0 0 0,0 0 0 0 0,0 0 0 0 0,0 0 1 0 0,0 0-1 0 0,0 0 0 0 0,1 0 0 0 0,-1 0 1 0 0,0 0-1 0 0,1 0 0 0 0,-1-1 0 0 0,0 1 1 0 0,1 0-1 0 0,-1 0 0 0 0,1 0 0 0 0,-1 0 0 0 0,1-1 1 0 0,0 1-1 0 0,-1 0 0 0 0,1-1 0 0 0,0 1 1 0 0,0 0-1 0 0,-1-1 0 0 0,1 1 0 0 0,0-1 1 0 0,0 1-1 0 0,0-1 0 0 0,-1 0 0 0 0,1 1 0 0 0,0-1 1 0 0,0 0-1 0 0,0 0 0 0 0,0 1 0 0 0,0-1 1 0 0,0 0-1 0 0,0 0 0 0 0,1 0 0 0 0,0 0-406 0 0,0 0-1 0 0,0-1 1 0 0,0 1-1 0 0,1 0 1 0 0,-1-1-1 0 0,0 1 1 0 0,0-1-1 0 0,0 0 1 0 0,0 0-1 0 0,0 0 1 0 0,0 0-1 0 0,0 0 1 0 0,-1 0-1 0 0,1 0 1 0 0,0-1-1 0 0,0 1 1 0 0,-1-1-1 0 0,1 1 1 0 0,1-4-1 0 0,2-1-2694 0 0,0-1 0 0 0,0 0 0 0 0,6-13 0 0 0,-5 9-1365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8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11519 0 0,'0'12'1224'0'0,"1"-1"1768"0"0,0-18-1328 0 0,-1 2 0 0 0,2 2-864 0 0,-4 6-184 0 0,4 5-32 0 0,-1 2 120 0 0,2 4-704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8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428 0 3655 0 0,'-9'3'652'0'0,"0"0"-1"0"0,0 1 0 0 0,0 0 1 0 0,1 0-1 0 0,-12 8 0 0 0,12-7 90 0 0,1-1 1 0 0,-1 1-1 0 0,-1-1 1 0 0,1-1-1 0 0,-16 5 0 0 0,16-6-337 0 0,0 1 0 0 0,1-1 0 0 0,-1 1 0 0 0,1 1 0 0 0,0-1 0 0 0,-7 6 0 0 0,-21 9 1188 0 0,25-12-1023 0 0,0 0 0 0 0,-17 12 0 0 0,-11 7 524 0 0,24-16-395 0 0,1 0 0 0 0,-18 16 1 0 0,-9 7 1195 0 0,17-15 524 0 0,35-30-1557 0 0,2 1-605 0 0,0 2 0 0 0,1-1 1 0 0,0 2-1 0 0,0 0 0 0 0,19-8 0 0 0,10-6 267 0 0,-16 8-179 0 0,0 0 0 0 0,1 2-1 0 0,0 1 1 0 0,43-11 0 0 0,-62 20-234 0 0,1 1 1 0 0,-1-1-1 0 0,0 2 0 0 0,1-1 1 0 0,0 1-1 0 0,-1 1 0 0 0,1 0 1 0 0,-1 1-1 0 0,18 2 1 0 0,-24-2-60 0 0,0-1 0 0 0,0 1 0 0 0,0-1 1 0 0,-1-1-1 0 0,1 1 0 0 0,0 0 0 0 0,0-1 1 0 0,6-1-1 0 0,-6 1-2 0 0,0 0 0 0 0,0 0 0 0 0,0 1 0 0 0,0-1 0 0 0,1 1 0 0 0,-1 0 0 0 0,5 1 0 0 0,11 4 69 0 0,-16-4-102 0 0,0 0 1 0 0,1 0 0 0 0,-1 0 0 0 0,0 0 0 0 0,0-1-1 0 0,0 0 1 0 0,5 0 0 0 0,23 3-878 0 0</inkml:trace>
  <inkml:trace contextRef="#ctx0" brushRef="#br0" timeOffset="1">297 180 2991 0 0,'3'18'2204'0'0,"-1"0"-1"0"0,-1-1 0 0 0,-1 23 0 0 0,0 2 1960 0 0,1-26-3880 0 0,2 22 1560 0 0,4-13-6681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9.0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300 0 2615 0 0,'0'10'232'0'0,"0"4"-232"0"0,2-1 2440 0 0,-2 3 440 0 0,0-1 96 0 0,-2 0 8 0 0,-1-1-1960 0 0,1-1-384 0 0,-3-2-88 0 0,1 1-8 0 0,0-1-224 0 0,-1 0-48 0 0,-1-2-8 0 0</inkml:trace>
  <inkml:trace contextRef="#ctx0" brushRef="#br0" timeOffset="1">1 259 2527 0 0,'1'-1'224'0'0,"3"1"-224"0"0,6 0 0 0 0,1-2 0 0 0,0 0-64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9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575 0 3311 0 0,'-25'14'655'0'0,"1"-1"0"0"0,-2-1 0 0 0,0-1 0 0 0,-41 11 0 0 0,54-17-224 0 0,-85 34 2320 0 0,19-7-510 0 0,37-16-974 0 0,6-2 346 0 0,-44 11 0 0 0,64-21-1124 0 0,9-2 36 0 0,0 0-1 0 0,0-1 1 0 0,-14 2 1215 0 0,35-9-167 0 0,179-41 1485 0 0,-156 39-2212 0 0,77-8 0 0 0,-15 4-75 0 0,-32 1 81 0 0,132-7 0 0 0,-160 19-769 0 0,26-1-30 0 0,-55-2-1775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9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83 5383 0 0,'1'2'71'0'0,"0"1"-1"0"0,0-1 0 0 0,0 0 0 0 0,0 0 0 0 0,0 0 0 0 0,0 1 1 0 0,-1-1-1 0 0,2 4 0 0 0,-2-4 121 0 0,23 97 10624 0 0,-21-80-9267 0 0,1 29 1 0 0,-2-37-1327 0 0</inkml:trace>
  <inkml:trace contextRef="#ctx0" brushRef="#br0" timeOffset="1">103 92 3079 0 0,'42'-15'2514'0'0,"57"-14"-1"0"0,-47 16-884 0 0,99-20 2043 0 0,-148 32-3641 0 0,-1 1-1 0 0,1-1 1 0 0,0 1-1 0 0,0 0 1 0 0,0 0-1 0 0,-1 0 1 0 0,1 0-1 0 0,0 1 1 0 0,0-1-1 0 0,0 1 1 0 0,3 1-1 0 0,-4-1-10 0 0,-1 0 0 0 0,1-1 1 0 0,-1 1-1 0 0,0 0 0 0 0,0 0 0 0 0,1 1 0 0 0,-1-1 0 0 0,0 0 0 0 0,0 0 0 0 0,0 0 0 0 0,0 1 0 0 0,0-1 0 0 0,0 1 1 0 0,-1-1-1 0 0,1 0 0 0 0,0 1 0 0 0,-1 0 0 0 0,1-1 0 0 0,-1 1 0 0 0,0-1 0 0 0,1 3 0 0 0,1 15 516 0 0,-1 0 0 0 0,0 0 0 0 0,-5 34 0 0 0,1-5 616 0 0,0-11 8 0 0,-14 63 1 0 0,12-77-975 0 0,-8 30-551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0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32 6191 0 0,'0'0'472'0'0,"2"-1"-141"0"0,2-1 362 0 0,0 0-1 0 0,0-1 1 0 0,1 2-1 0 0,-1-1 1 0 0,1 0 0 0 0,-1 1-1 0 0,1 0 1 0 0,8-1-1 0 0,-10 1-409 0 0,21-4 1929 0 0,17-3-912 0 0,-15 8-5949 0 0</inkml:trace>
  <inkml:trace contextRef="#ctx0" brushRef="#br0" timeOffset="1">2 141 2991 0 0,'-1'23'7321'0'0,"15"-24"-4643"0"0,0-2-1352 0 0,-1 1 1 0 0,1-2-1 0 0,18-7 0 0 0,-18 7-1130 0 0,2-1-718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0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24 3599 0 0,'-1'-15'320'0'0,"-2"7"264"0"0,-1 17 32 0 0,1 5 24 0 0,2-1 0 0 0,1-2-128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1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27 100 6911 0 0,'-10'-10'146'0'0,"-7"-5"5274"0"0,21 12-3889 0 0,0 0 1 0 0,0 0-1 0 0,0 0 0 0 0,0 0 1 0 0,6-3-1 0 0,2 1-751 0 0,0 0 1 0 0,15-3-1 0 0,-2 0 242 0 0,64-14-1328 0 0,-75 19-969 0 0,-5 1 131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1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0 5351 0 0,'1'1'40'0'0,"0"1"-1"0"0,0-1 1 0 0,-1 0-1 0 0,1 1 1 0 0,0-1-1 0 0,-1 0 1 0 0,1 1-1 0 0,-1-1 1 0 0,1 1-1 0 0,-1-1 1 0 0,0 1-1 0 0,0-1 1 0 0,0 1-1 0 0,0-1 1 0 0,0 1-1 0 0,0-1 1 0 0,0 3-1 0 0,0 8 1145 0 0,8 164 8460 0 0,-6-92-7552 0 0,1 122 2132 0 0,-2-55-2496 0 0,10 30-1296 0 0,-12-158-748 0 0,1-22 242 0 0,0 0 1 0 0,0 0-1 0 0,-1 0 0 0 0,1 0 0 0 0,0 0 0 0 0,-1 0 0 0 0,1 0 1 0 0,0 0-1 0 0,-1 0 0 0 0,1-1 0 0 0,-1 1 0 0 0,0 0 1 0 0,1 0-1 0 0,-1 0 0 0 0,1-1 0 0 0,-1 1 0 0 0,0 0 0 0 0,0-1 1 0 0,0 2-1 0 0,-1-2-30 0 0,0-1-1 0 0,1 1 1 0 0,-1 0 0 0 0,0 0-1 0 0,1 0 1 0 0,-1-1 0 0 0,0 1 0 0 0,1-1-1 0 0,-1 1 1 0 0,1-1 0 0 0,-1 0 0 0 0,1 0-1 0 0,0 0 1 0 0,-1 1 0 0 0,1-1-1 0 0,-2-2 1 0 0,1 2-74 0 0,-12-10 1 0 0,0-1-1 0 0,1 0 0 0 0,-19-22 1 0 0,24 24 119 0 0,4 6 133 0 0,0 0-1 0 0,1-1 1 0 0,-1 0-1 0 0,1 0 0 0 0,0 0 1 0 0,0 0-1 0 0,0 0 1 0 0,1-1-1 0 0,0 1 1 0 0,0-1-1 0 0,0 0 1 0 0,1 1-1 0 0,0-1 1 0 0,0 0-1 0 0,1 0 1 0 0,-1 0-1 0 0,1 0 0 0 0,0 0 1 0 0,1 1-1 0 0,-1-1 1 0 0,1 0-1 0 0,1 0 1 0 0,-1 0-1 0 0,1 1 1 0 0,4-11-1 0 0,1 1 27 0 0,1 0 0 0 0,1 1 0 0 0,0 0 1 0 0,1 1-1 0 0,14-15 0 0 0,-9 12-188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1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1 103 8927 0 0,'7'-7'2038'0'0,"1"0"0"0"0,-1 0 0 0 0,7-9 0 0 0,-9 11-699 0 0,-3 2-637 0 0,1 1 1 0 0,-1 0 0 0 0,1 0-1 0 0,-1 0 1 0 0,1 0-1 0 0,0 1 1 0 0,3-2 0 0 0,5-2 1340 0 0,23-6 1 0 0,-11 4-703 0 0,-10 2-991 0 0,-7 4-303 0 0,1-2 0 0 0,-1 1 0 0 0,0-1 0 0 0,5-3 0 0 0</inkml:trace>
  <inkml:trace contextRef="#ctx0" brushRef="#br0" timeOffset="1">57 324 8407 0 0,'5'25'744'0'0,"0"-1"-592"0"0,-1-2 1624 0 0,2 3 328 0 0,-1 3 64 0 0,-1 1 8 0 0,2-4-1168 0 0,1 0-240 0 0,-2-2-40 0 0,2-2-16 0 0,-1-3-544 0 0,-1-4-104 0 0,4-3-64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3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80 5927 0 0,'-2'3'338'0'0,"0"0"0"0"0,0 0 0 0 0,0 0 0 0 0,0 1 0 0 0,0-1 0 0 0,1 0 0 0 0,0 1 0 0 0,-1 4 0 0 0,-7 15 4944 0 0,5-15-2880 0 0,0 0-1 0 0,1 1 0 0 0,-4 15 1 0 0,4-13-1152 0 0,1 0 0 0 0,1 1 0 0 0,0-1 0 0 0,1 0 0 0 0,0 12 1 0 0,0-21-1214 0 0,0-1 0 0 0,1 1 0 0 0,-1-1 0 0 0,0 1 0 0 0,0-1 0 0 0,1 1 0 0 0,-1-1 0 0 0,1 1 0 0 0,-1-1 1 0 0,1 0-1 0 0,0 1 0 0 0,0-1 0 0 0,0 0 0 0 0,-1 1 0 0 0,1-1 0 0 0,0 0 0 0 0,0 0 0 0 0,1 0 0 0 0,-1 0 0 0 0,0 0 1 0 0,0 0-1 0 0,0 0 0 0 0,1 0 0 0 0,-1-1 0 0 0,0 1 0 0 0,1 0 0 0 0,-1-1 0 0 0,1 1 0 0 0,-1-1 0 0 0,1 1 0 0 0,-1-1 0 0 0,1 0 1 0 0,-1 0-1 0 0,1 0 0 0 0,-1 1 0 0 0,1-2 0 0 0,2 1 0 0 0,14-8-2444 0 0,-14 6 751 0 0,1-1-1 0 0,-2 0 1 0 0,1 0 0 0 0,0-1-1 0 0,-1 1 1 0 0,1-1 0 0 0,-1 0-1 0 0,0 0 1 0 0,0 0 0 0 0,2-5 0 0 0,4-14-2942 0 0,-8 22 5273 0 0,11-2 5377 0 0,-8 3-5397 0 0,-1-1 1 0 0,1 1-1 0 0,-1-1 0 0 0,0 0 0 0 0,1-1 1 0 0,-1 1-1 0 0,0 0 0 0 0,0-1 1 0 0,0 0-1 0 0,0 1 0 0 0,5-6 0 0 0,-3 3-310 0 0,-1 0 0 0 0,0 0 0 0 0,0-1 0 0 0,0 0 0 0 0,-1 0 0 0 0,4-6 0 0 0,2-7-183 0 0,-2 1 1 0 0,0-1-1 0 0,6-24 1 0 0,-11 35-115 0 0,0 0 0 0 0,0 0 0 0 0,-1 0 1 0 0,0-1-1 0 0,0 1 0 0 0,-1-10 0 0 0,-2 9 138 0 0,-2 6 114 0 0,-2 7 111 0 0,6-5-421 0 0,-4 5 383 0 0,0 0 0 0 0,0 0 0 0 0,0 1 0 0 0,1-1 0 0 0,0 1 0 0 0,0 0 0 0 0,0 0 1 0 0,-2 9-1 0 0,-12 54 1401 0 0,13-47-1298 0 0,1-10-399 0 0,-6 38 337 0 0,9-45-387 0 0,-1-1 0 0 0,1 1 1 0 0,0 0-1 0 0,0-1 0 0 0,1 1 1 0 0,-1-1-1 0 0,1 1 1 0 0,2 6-1 0 0,4 1-27 0 0,-2-10 0 0 0,-3-2 0 0 0,-1 0-156 0 0,1 0-1 0 0,-1 1 1 0 0,1-1-1 0 0,0 0 1 0 0,-1 0 0 0 0,1 0-1 0 0,0 0 1 0 0,-1 0-1 0 0,1 0 1 0 0,0 0-1 0 0,-1-1 1 0 0,1 1 0 0 0,-1 0-1 0 0,1-1 1 0 0,-1 0-1 0 0,3 0 1 0 0,21-15-7141 0 0,-13 6-2515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2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323 1 2303 0 0,'1'2'167'0'0,"2"11"1450"0"0,0 1-1 0 0,0 1 0 0 0,-2-1 1 0 0,0 0-1 0 0,-1 25 1 0 0,-2-19-759 0 0,0 1 1 0 0,-2-2 0 0 0,-9 32-1 0 0,2-20-334 0 0,-1-2-1 0 0,-1 0 0 0 0,-1 0 1 0 0,-2-1-1 0 0,-21 28 0 0 0,15-28 560 0 0,-1-1-1 0 0,-1 0 0 0 0,-1-2 1 0 0,-1-1-1 0 0,-41 29 1 0 0,43-39 1093 0 0,25-15-2102 0 0,-1 0 1 0 0,1 0-1 0 0,0 0 1 0 0,-1 0 0 0 0,1 0-1 0 0,0 0 1 0 0,0 0-1 0 0,0 0 1 0 0,0 1-1 0 0,-1-1 1 0 0,1 0-1 0 0,0 0 1 0 0,0 1 0 0 0,1-1-1 0 0,0 0 1 0 0,0 0 24 0 0,24-15 301 0 0,2 1 1 0 0,0 1-1 0 0,32-10 1 0 0,91-22 546 0 0,-63 27-191 0 0,155-13 0 0 0,-228 30-756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2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0 222 15319 0 0,'1'-2'176'0'0,"-1"0"0"0"0,1-1 0 0 0,-1 1 0 0 0,1 0-1 0 0,0 0 1 0 0,0 0 0 0 0,0-1 0 0 0,1 1 0 0 0,-1 0-1 0 0,0 0 1 0 0,1 1 0 0 0,2-4 0 0 0,22-20 1042 0 0,-10 13 48 0 0,0 1-1 0 0,1 1 1 0 0,0 0 0 0 0,0 2-1 0 0,25-10 1 0 0,95-24 2820 0 0,-61 25-2706 0 0,28-9-597 0 0,-78 19-383 0 0,-3 1-1883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2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 4255 0 0,'-5'29'3421'0'0,"1"1"-1"0"0,0 32 1 0 0,-13 153 5689 0 0,2-53-6434 0 0,15-156-2653 0 0,-1 32 541 0 0,1-35-661 0 0,0 0 0 0 0,1 0 1 0 0,-1 0-1 0 0,1-1 0 0 0,-1 1 0 0 0,1 0 1 0 0,0 0-1 0 0,0-1 0 0 0,0 1 1 0 0,4 4-1 0 0,2 1-626 0 0</inkml:trace>
  <inkml:trace contextRef="#ctx0" brushRef="#br0" timeOffset="1">236 84 8175 0 0,'0'3'631'0'0,"7"28"3495"0"0,-2 1 1 0 0,2 44-1 0 0,-5 69 12 0 0,-1-48-1483 0 0,-1-54-2061 0 0,3 45 377 0 0,-2-74-971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3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21 121 6215 0 0,'8'-9'4888'0'0,"-2"-86"-2520"0"0,1 94 8 0 0,0-2-1648 0 0,0 2-336 0 0,-1-3-64 0 0,3 2-8 0 0,-1 1-320 0 0,0-2 0 0 0,2 2 0 0 0</inkml:trace>
  <inkml:trace contextRef="#ctx0" brushRef="#br0" timeOffset="1">0 114 2991 0 0,'0'0'6896'0'0,"7"2"-4520"0"0,1-2-1528 0 0,2 0-304 0 0,0 0-64 0 0,-1-2-16 0 0,3 1-344 0 0,-3 0-120 0 0,2-2 72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3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18 110 4287 0 0,'-17'9'9871'0'0,"23"-8"-8007"0"0,5-3 629 0 0,9 1-363 0 0,-12 1-1485 0 0,-1-1 1 0 0,1 1 0 0 0,-1-1 0 0 0,11-3 0 0 0,23-2 1383 0 0,1 3-562 0 0,0-1 0 0 0,54-12 0 0 0,23-14-24 0 0,-67 13-988 0 0,13-4-181 0 0,-43 14 325 0 0,-5 0-3001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4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 3023 0 0,'-28'42'850'0'0,"-20"18"4646"0"0,14-19-948 0 0,-2 1 1154 0 0,-49 44 1 0 0,61-68-5027 0 0,31-23-789 0 0,0 1 1 0 0,0 0-1 0 0,0 0 1 0 0,0 1-1 0 0,1 0 1 0 0,14-4-1 0 0,-7 2-147 0 0,-3 1-94 0 0,1 0 1 0 0,0 1-1 0 0,0 1 0 0 0,0 0 1 0 0,0 1-1 0 0,0 1 0 0 0,0 0 1 0 0,25 3-1 0 0,-10 1 396 0 0,-1 2 0 0 0,1 1 0 0 0,26 11 0 0 0,10-4 1539 0 0,-54-11-1209 0 0,-6-1-157 0 0,0-1-1 0 0,-1 0 1 0 0,1 1-1 0 0,0-2 1 0 0,4 2-1 0 0,-6-7-680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4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1 6415 0 0,'0'0'718'0'0,"-13"10"204"0"0,11-7-532 0 0,0-1-1 0 0,0 1 1 0 0,0-1 0 0 0,0 1-1 0 0,0 0 1 0 0,0 0-1 0 0,1 0 1 0 0,0 0-1 0 0,-2 4 1 0 0,-7 33 4021 0 0,6-21-3280 0 0,-16 94 1659 0 0,17-84-1935 0 0,-1-1 1 0 0,-2 1-1 0 0,-1-1 0 0 0,-11 30 0 0 0,17-57-824 0 0,-52 118 1871 0 0,41-95-1310 0 0,-1-1 0 0 0,-29 39 0 0 0,67-89-239 0 0,1 1 0 0 0,2 1 0 0 0,31-23 0 0 0,-19 16-306 0 0,0 0-189 0 0,51-43 444 0 0,-77 62-673 0 0,-1-1 0 0 0,-1 0 0 0 0,0-1 0 0 0,11-18 0 0 0,-16 21-590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4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0 7367 0 0,'10'45'1020'0'0,"9"82"11684"0"0,-17-71-10069 0 0,-52 580 6406 0 0,19-405-9041 0 0,26-193 0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5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641 1 3367 0 0,'0'0'258'0'0,"-5"1"826"0"0,3 1-861 0 0,0 0 0 0 0,1 0 1 0 0,-1 1-1 0 0,0-1 0 0 0,1 1 0 0 0,-1-1 1 0 0,1 1-1 0 0,0-1 0 0 0,0 1 1 0 0,0 0-1 0 0,0-1 0 0 0,0 4 0 0 0,-3 5 427 0 0,-4 10 1457 0 0,-2 0 1 0 0,-20 33-1 0 0,-33 39 1079 0 0,26-39-2622 0 0,-216 290 2980 0 0,129-181-2045 0 0,107-141-1383 0 0,-1-2 0 0 0,-24 23-1 0 0,42-42-172 0 0,-1-1 0 0 0,0 1 0 0 0,0-1 0 0 0,1 1 0 0 0,-1-1 0 0 0,0 1 0 0 0,0-1 0 0 0,0 1 0 0 0,0-1 0 0 0,0 1 0 0 0,-1-1 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5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0 281 8927 0 0,'10'33'792'0'0,"-3"-1"-632"0"0,-2-3 976 0 0,1 0 200 0 0,-3 5 40 0 0,-2-2 0 0 0,0-2-504 0 0,-1 1-104 0 0,-2-4-16 0 0,-1 0-8 0 0,0-4-368 0 0,0-2-80 0 0,0-2-8 0 0,2-3-8 0 0,1-4-280 0 0,0-4-136 0 0</inkml:trace>
  <inkml:trace contextRef="#ctx0" brushRef="#br0" timeOffset="1">132 192 6967 0 0,'30'-14'687'0'0,"12"-12"4938"0"0,10-4 743 0 0,90-35 766 0 0,6 16-4420 0 0,-127 41-3390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4.1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1 10943 0 0,'0'0'839'0'0,"2"1"-550"0"0,28 14 7423 0 0,-23-12-7009 0 0,1-1 0 0 0,-1 0 0 0 0,1 0 0 0 0,12 2 0 0 0,-15-4-600 0 0,1 1 0 0 0,-1 0 0 0 0,0 0 0 0 0,0 0 0 0 0,0 1 0 0 0,0-1 0 0 0,9 6 0 0 0,-12-6-12 0 0,-1 0 1 0 0,0 0-1 0 0,0 0 0 0 0,0 0 0 0 0,1 0 0 0 0,-1 0 0 0 0,0 0 1 0 0,-1 1-1 0 0,1-1 0 0 0,0 0 0 0 0,0 1 0 0 0,0-1 0 0 0,-1 1 1 0 0,1-1-1 0 0,-1 1 0 0 0,1-1 0 0 0,-1 1 0 0 0,0-1 0 0 0,1 1 1 0 0,-1-1-1 0 0,0 1 0 0 0,0 0 0 0 0,0-1 0 0 0,0 1 0 0 0,0-1 1 0 0,-1 1-1 0 0,1-1 0 0 0,0 1 0 0 0,-1 0 0 0 0,0 2 0 0 0,-4 7 273 0 0,0 0 0 0 0,0 0-1 0 0,-1 0 1 0 0,0 0 0 0 0,-1-1-1 0 0,0 0 1 0 0,-1-1 0 0 0,0 1-1 0 0,0-2 1 0 0,-1 1 0 0 0,0-1-1 0 0,-1 0 1 0 0,0-1 0 0 0,0 0-1 0 0,-15 7 1 0 0,21-12-666 0 0,-1 0 1 0 0,0 0-1 0 0,0 0 1 0 0,0-1-1 0 0,0 0 1 0 0,-6 1-1 0 0,9-2-130 0 0,0 0-1 0 0,-1 0 1 0 0,1 0 0 0 0,-1 0 0 0 0,1 0-1 0 0,0 0 1 0 0,-1-1 0 0 0,1 1-1 0 0,0-1 1 0 0,0 0 0 0 0,-1 0-1 0 0,1 0 1 0 0,0 0 0 0 0,0 0-1 0 0,-3-2 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5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361 0 3223 0 0,'0'9'646'0'0,"2"40"7969"0"0,-5 0-4505 0 0,-4 0-2988 0 0,-13 48 0 0 0,11-66-1094 0 0,0-1 1 0 0,-26 53-1 0 0,18-53-1515 0 0,4-11-3247 0 0,2-4-745 0 0</inkml:trace>
  <inkml:trace contextRef="#ctx0" brushRef="#br0" timeOffset="1">60 527 3247 0 0,'-58'-55'251'0'0,"57"53"-165"0"0,9 7-22 0 0,12 13 505 0 0,3 7 2228 0 0,-1 0 1 0 0,-1 2 0 0 0,31 53-1 0 0,19 41 15 0 0,-70-118-3146 0 0,11 13-5421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6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26 6623 0 0,'70'-11'4527'0'0,"78"-2"0"0"0,-137 12-4199 0 0,1 1-1 0 0,-1 0 1 0 0,0 0 0 0 0,0 1 0 0 0,0 1 0 0 0,16 4 0 0 0,-24-5-296 0 0,0 0 0 0 0,0 0 0 0 0,-1 0-1 0 0,1 0 1 0 0,-1 0 0 0 0,1 1 0 0 0,-1-1 0 0 0,0 1-1 0 0,1 0 1 0 0,-1 0 0 0 0,0-1 0 0 0,0 1 0 0 0,0 1-1 0 0,-1-1 1 0 0,1 0 0 0 0,0 0 0 0 0,-1 1 0 0 0,1-1-1 0 0,-1 1 1 0 0,0-1 0 0 0,0 1 0 0 0,0 0 0 0 0,0-1-1 0 0,0 1 1 0 0,-1 0 0 0 0,1 0 0 0 0,-1-1-1 0 0,0 1 1 0 0,0 0 0 0 0,0 4 0 0 0,-1 2 55 0 0,0 0-1 0 0,-1 0 1 0 0,0-1 0 0 0,0 1 0 0 0,-1-1 0 0 0,0 0-1 0 0,-1 0 1 0 0,0 0 0 0 0,0 0 0 0 0,0 0 0 0 0,-1-1-1 0 0,-7 9 1 0 0,1-4 364 0 0,0 0 0 0 0,0-1 0 0 0,-1 0 0 0 0,-1-1 0 0 0,-25 17 0 0 0,-81 36 1993 0 0,94-50-1921 0 0,-26 15 1189 0 0,46-26-1375 0 0,1 0 0 0 0,0 1 0 0 0,0-1 0 0 0,-5 5-1 0 0,4-3 151 0 0,5-3-443 0 0,0-1 0 0 0,0 0 0 0 0,0 1 1 0 0,0-1-1 0 0,0 0 0 0 0,0 1 0 0 0,1-1 1 0 0,-1 0-1 0 0,0 1 0 0 0,0-1 0 0 0,0 1 1 0 0,0-1-1 0 0,0 0 0 0 0,1 0 0 0 0,-1 1 0 0 0,0-1 1 0 0,0 0-1 0 0,1 1 0 0 0,-1-1 0 0 0,0 0 1 0 0,0 0-1 0 0,1 1 0 0 0,-1-1 0 0 0,0 0 1 0 0,1 0-1 0 0,-1 0 0 0 0,0 1 0 0 0,1-1 1 0 0,-1 0-1 0 0,0 0 0 0 0,1 0 0 0 0,-1 0 0 0 0,1 0 1 0 0,44-2 361 0 0,58-11 1 0 0,-67 7-375 0 0,-5 1-328 0 0,55-17 0 0 0,-37 5-8603 0 0,-21 7-778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6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3 12551 0 0,'-2'-3'13245'0'0,"1"10"-13281"0"0,0-1-1 0 0,-1 0 1 0 0,0 0-1 0 0,0 0 1 0 0,0 0-1 0 0,-1-1 1 0 0,1 1-1 0 0,-5 6 1 0 0,1-2-848 0 0,-2 5-109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6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1 272 6911 0 0,'7'4'911'0'0,"0"0"0"0"0,0 1 0 0 0,-1 0 0 0 0,1 0 0 0 0,-1 0 0 0 0,0 0 0 0 0,9 13 0 0 0,-12-14-407 0 0,0 1 0 0 0,0 0 0 0 0,0 0 0 0 0,-1 0 0 0 0,0 0 0 0 0,0 1 0 0 0,0-1 0 0 0,-1 1 0 0 0,0-1 0 0 0,0 1 0 0 0,0-1 0 0 0,0 7 0 0 0,-2 13 288 0 0,-1-1 0 0 0,-1 0 0 0 0,0 0 0 0 0,-9 26 0 0 0,-4 30-939 0 0,15-77-551 0 0,1 0-49 0 0</inkml:trace>
  <inkml:trace contextRef="#ctx0" brushRef="#br0" timeOffset="1">95 320 6335 0 0,'14'-22'1994'0'0,"24"-27"0"0"0,-24 33 217 0 0,2 0 0 0 0,0 1 1 0 0,0 1-1 0 0,1 1 0 0 0,1 0 1 0 0,0 1-1 0 0,21-10 0 0 0,-18 12-1610 0 0,26-8-1 0 0,51-11 1312 0 0,8-2-295 0 0,-101 29-1831 0 0,-1 0 1 0 0,0 0-1 0 0,0 0 0 0 0,0 0 1 0 0,0 0-1 0 0,0-1 0 0 0,0 0 0 0 0,-1 0 1 0 0,1 0-1 0 0,3-5 0 0 0,-1 1-1043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7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13847 0 0,'0'0'1068'0'0,"-1"2"-697"0"0,-1 12 887 0 0,0 0 0 0 0,1 0 0 0 0,1 0 1 0 0,2 27-1 0 0,13 62 3225 0 0,-8-57-3096 0 0,71 649 3933 0 0,-66-296-5320 0 0,-4-85 0 0 0,-5-230 0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50:18.2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447 288 5351 0 0,'-64'-34'416'0'0,"53"28"-314"0"0,10 5-60 0 0,4-8 124 0 0,-1-8 8868 0 0,-4 17-7742 0 0,-19-2 438 0 0,19 2-969 0 0,-19 7 1000 0 0,6-2-1304 0 0,0 1 0 0 0,1 1 1 0 0,0 0-1 0 0,0 1 0 0 0,1 1 0 0 0,0 0 0 0 0,1 1 0 0 0,-18 16 0 0 0,12-7 194 0 0,0 1-1 0 0,1 1 1 0 0,1 0-1 0 0,-17 31 1 0 0,20-28-343 0 0,0 0 0 0 0,2 1 0 0 0,1 1 0 0 0,0 0 0 0 0,3 0 0 0 0,0 0 0 0 0,-4 31 0 0 0,8-32 21 0 0,1 0 0 0 0,2 0 1 0 0,3 42-1 0 0,-2-63-300 0 0,-1 1 1 0 0,1 0-1 0 0,0-1 1 0 0,0 1-1 0 0,1 0 0 0 0,-1-1 1 0 0,1 1-1 0 0,0-1 1 0 0,0 0-1 0 0,1 0 1 0 0,-1 0-1 0 0,1 0 0 0 0,0 0 1 0 0,0 0-1 0 0,0-1 1 0 0,5 5-1 0 0,-3-3-1 0 0,1-1 0 0 0,-1 0 1 0 0,1 1-1 0 0,0-2 0 0 0,0 1 0 0 0,0-1 1 0 0,0 0-1 0 0,8 3 0 0 0,0-2 42 0 0,0 0 0 0 0,28 4 0 0 0,-23-4-70 0 0,0 0 0 0 0,26 10 0 0 0,-26-7 0 0 0,1-1 0 0 0,23 4 0 0 0,21 0 0 0 0,165 15 0 0 0,-39-10 0 0 0,-139-10 0 0 0,53-1 0 0 0,-29-2 0 0 0,-51 0 0 0 0,0-2 0 0 0,0 0 0 0 0,0-2 0 0 0,25-4 0 0 0,-39 4 0 0 0,0 2 0 0 0,0-1 0 0 0,0 1 0 0 0,0 0 0 0 0,0 1 0 0 0,13 3 0 0 0,19 1 0 0 0,94-2 0 0 0,-67-3 0 0 0,78 10 0 0 0,-41 2 0 0 0,-1-4 0 0 0,180-10 0 0 0,-156 0 0 0 0,-18 0 0 0 0,214-21 0 0 0,-226 8 0 0 0,-63 9 0 0 0,54-4 0 0 0,67 12 0 0 0,-39 1 0 0 0,-24-2 0 0 0,268-8 0 0 0,-242 5 0 0 0,-2 0 0 0 0,97 0 0 0 0,-109 3 0 0 0,17 1 0 0 0,93-2 0 0 0,-197-1 0 0 0,22-1 0 0 0,56 5 0 0 0,77 3 0 0 0,-49-4 0 0 0,151 0 0 0 0,-139-4 0 0 0,-112 2 0 0 0,-5 1 0 0 0,-1-1 0 0 0,1-1 0 0 0,36-7 0 0 0,-39 5 0 0 0,-1 1 0 0 0,1 0 0 0 0,-1 2 0 0 0,29 1 0 0 0,19 1 0 0 0,198-5 0 0 0,-174 8 0 0 0,25 1 0 0 0,-5-8 0 0 0,-22 0 0 0 0,92 10 0 0 0,106 17 0 0 0,-218-20 0 0 0,-49-3 0 0 0,187 9 0 0 0,-174-16 0 0 0,-25 4 0 0 0,0-1 0 0 0,0 1 0 0 0,0 1 0 0 0,8-1 0 0 0,8 3 0 0 0,23 4 0 0 0,-23-2 0 0 0,30 1 0 0 0,142-14 0 0 0,-122 3 0 0 0,87 4 0 0 0,74 12 0 0 0,-188-11 0 0 0,45-6 0 0 0,29-2 0 0 0,-51 7 0 0 0,37 2 0 0 0,-21 5 0 0 0,158-9 0 0 0,-213 3 0 0 0,42 2 0 0 0,16 0 0 0 0,-51-8 0 0 0,-29 5 0 0 0,-1 0 0 0 0,1 1 0 0 0,0 0 0 0 0,-1 0 0 0 0,1 1 0 0 0,0-1 0 0 0,5 2 0 0 0,-2 0 0 0 0,49 6 0 0 0,117-1 0 0 0,-4-3 0 0 0,-51 1 0 0 0,9 2 0 0 0,1-1 0 0 0,-51-5 0 0 0,26-1 0 0 0,109 13 0 0 0,-132-4 0 0 0,0-5 0 0 0,112-8 0 0 0,-115 7 0 0 0,-23 0 0 0 0,0 0 0 0 0,-2 3 0 0 0,60 13 0 0 0,-94-16 0 0 0,0-1 0 0 0,0 0 0 0 0,-1-2 0 0 0,28-4 0 0 0,-6 2 0 0 0,174-3 0 0 0,-53 6 0 0 0,-120-1 0 0 0,80-13 0 0 0,-4 0 0 0 0,-77 11 0 0 0,238-18 0 0 0,-206 9 0 0 0,-53 8 0 0 0,1 0 0 0 0,0 2 0 0 0,0 0 0 0 0,22 1 0 0 0,123 3 0 0 0,-96-2 0 0 0,74-7 0 0 0,-115 6 0 0 0,32-6 0 0 0,-2 0 0 0 0,-18 5 0 0 0,55 6 0 0 0,-36-1 0 0 0,-3 0 0 0 0,-1-4 0 0 0,111-14 0 0 0,146-36 0 0 0,-294 48 0 0 0,-1-2 0 0 0,0 0 0 0 0,0 0 0 0 0,20-11 0 0 0,-29 12 0 0 0,-1-1 0 0 0,1 0 0 0 0,-1 0 0 0 0,0-1 0 0 0,-1 1 0 0 0,1-2 0 0 0,-1 1 0 0 0,0-1 0 0 0,11-15 0 0 0,-15 16 0 0 0,1 0 0 0 0,-1 0 0 0 0,0-1 0 0 0,0 1 0 0 0,-1 0 0 0 0,1-1 0 0 0,-1 0 0 0 0,-1 0 0 0 0,0 1 0 0 0,0-1 0 0 0,0 0 0 0 0,-1 0 0 0 0,1 0 0 0 0,-2 0 0 0 0,0-10 0 0 0,-2 2 0 0 0,1-4 0 0 0,-1 1 0 0 0,0 0 0 0 0,-2 0 0 0 0,-11-32 0 0 0,5 27 0 0 0,6 10 0 0 0,0 1 0 0 0,-1 0 0 0 0,0 0 0 0 0,-1 1 0 0 0,0 0 0 0 0,-16-17 0 0 0,10 14 0 0 0,7 8 0 0 0,0-1 0 0 0,-1 1 0 0 0,0 0 0 0 0,0 0 0 0 0,-9-5 0 0 0,-9-3 0 0 0,18 8 0 0 0,-1 1 0 0 0,0 1 0 0 0,-1 0 0 0 0,1 0 0 0 0,-15-4 0 0 0,-144-41 0 0 0,85 28 0 0 0,-45-10 0 0 0,90 24 0 0 0,-71-15 0 0 0,-158-10 0 0 0,109 19 0 0 0,-62-1 0 0 0,-36 7 0 0 0,-196 1 0 0 0,242 4 0 0 0,6 1 0 0 0,-184 0 0 0 0,92 3 0 0 0,39 2 0 0 0,-2 2 0 0 0,-49-3 0 0 0,15-1 0 0 0,219 1 0 0 0,-137-3 0 0 0,-56 3 0 0 0,-46 0 0 0 0,297-3 0 0 0,-428-1 0 0 0,214-6 0 0 0,-69-1 0 0 0,116 4 0 0 0,-66 0 0 0 0,171 6 0 0 0,-102-12 0 0 0,11-1 0 0 0,118 8 0 0 0,-111-1 0 0 0,63 3 0 0 0,-107-16 0 0 0,-3 0 0 0 0,0 16 0 0 0,-6-6 0 0 0,85 1 0 0 0,-61 8 0 0 0,161-1 0 0 0,-11-2 0 0 0,-61-9 0 0 0,69 6 0 0 0,-1 1 0 0 0,1 1 0 0 0,-50 4 0 0 0,8 5 0 0 0,-139-5 0 0 0,114-14 0 0 0,67 6 0 0 0,1 2 0 0 0,-62 1 0 0 0,-10 8 0 0 0,-111-9 0 0 0,132-7 0 0 0,-2 0 0 0 0,-112 5 0 0 0,94 6 0 0 0,-147-16 0 0 0,29 5 0 0 0,124 12 0 0 0,48 0 0 0 0,-78-6 0 0 0,81 0 0 0 0,-78 4 0 0 0,-47 13 0 0 0,78-5 0 0 0,-98 1 0 0 0,121-2 0 0 0,-134 29 0 0 0,107-15 0 0 0,-134 19 0 0 0,19-4 0 0 0,115-19 0 0 0,-146 34 0 0 0,194-35 255 0 0,30-8-682 0 0,0-2-1 0 0,-1 0 0 0 0,-26 4 0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50:19.6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21 588 11375 0 0,'-14'19'1185'0'0,"7"-9"6433"0"0,23-20-3030 0 0,-11 8-4273 0 0,0 0 1 0 0,0 0-1 0 0,0 1 0 0 0,1 0 1 0 0,-1 0-1 0 0,0 0 0 0 0,1 0 1 0 0,-1 1-1 0 0,0 0 1 0 0,7 0-1 0 0,3 2 1036 0 0,0 1 1 0 0,18 6-1 0 0,-9-3-873 0 0,-17-4-478 0 0,1-1 0 0 0,0 0 0 0 0,10-1 0 0 0,-10 0 0 0 0,0 1 0 0 0,17 2 0 0 0,23 7 0 0 0,0-2 0 0 0,1-2 0 0 0,0-3 0 0 0,88-4 0 0 0,-124 1 0 0 0,63-6 0 0 0,-1 4 0 0 0,85 9 0 0 0,-67 10 0 0 0,2 1 0 0 0,-81-17 0 0 0,0 0 0 0 0,0 0 0 0 0,0-2 0 0 0,26-3 0 0 0,-25 2 0 0 0,16-4 0 0 0,-30 5 0 0 0,1 1 0 0 0,-1 0 0 0 0,0-1 0 0 0,0 1 0 0 0,0 0 0 0 0,0-1 0 0 0,0 0 0 0 0,0 1 0 0 0,0-1 0 0 0,-1 0 0 0 0,1 1 0 0 0,0-1 0 0 0,0 0 0 0 0,0 0 0 0 0,-1 0 0 0 0,1 1 0 0 0,0-1 0 0 0,-1 0 0 0 0,1 0 0 0 0,-1 0 0 0 0,1 0 0 0 0,-1 0 0 0 0,1 0 0 0 0,-1-1 0 0 0,0 1 0 0 0,1-1 0 0 0,-1-1 0 0 0,-1 1 0 0 0,1-1 0 0 0,0 1 0 0 0,-1-1 0 0 0,1 0 0 0 0,-1 1 0 0 0,0-1 0 0 0,-1-2 0 0 0,-2-4 0 0 0,-4-29 0 0 0,2-1 0 0 0,1 1 0 0 0,2-1 0 0 0,2-43 0 0 0,-3-27 0 0 0,3 91 0 0 0,0-1 0 0 0,-2 1 0 0 0,0 0 0 0 0,-11-33 0 0 0,0 18 0 0 0,11 20 0 0 0,2 8 0 0 0,-1-1 0 0 0,2 1 0 0 0,-1-1 0 0 0,0 1 0 0 0,1-11 0 0 0,2 8 0 0 0,-2 8 0 0 0,0-1 0 0 0,0 1 0 0 0,0 0 0 0 0,0-1 0 0 0,0 1 0 0 0,0-1 0 0 0,0 1 0 0 0,0 0 0 0 0,0-1 0 0 0,-1 1 0 0 0,1-1 0 0 0,0 1 0 0 0,0 0 0 0 0,0-1 0 0 0,0 1 0 0 0,-1 0 0 0 0,1-1 0 0 0,0 1 0 0 0,0 0 0 0 0,0-1 0 0 0,-1 1 0 0 0,1 0 0 0 0,0-1 0 0 0,-1 1 0 0 0,1 0 0 0 0,0 0 0 0 0,-1 0 0 0 0,1-1 0 0 0,0 1 0 0 0,-1 0 0 0 0,1 0 0 0 0,0 0 0 0 0,-1 0 0 0 0,1-1 0 0 0,-1 1 0 0 0,-2 1 0 0 0,1-1 0 0 0,-1 1 0 0 0,1-1 0 0 0,-1 1 0 0 0,1 0 0 0 0,0 0 0 0 0,-1 0 0 0 0,1 1 0 0 0,0-1 0 0 0,0 0 0 0 0,0 1 0 0 0,-3 1 0 0 0,-22 24 0 0 0,-28 30 0 0 0,-9 12 0 0 0,58-63 0 0 0,1 1 0 0 0,-1-1 0 0 0,0 0 0 0 0,-1-1 0 0 0,1 0 0 0 0,-1 0 0 0 0,0 0 0 0 0,-1-1 0 0 0,-12 6 0 0 0,19-9 0 0 0,1-1 0 0 0,-1 0 0 0 0,0 0 0 0 0,0 0 0 0 0,1 0 0 0 0,-1 0 0 0 0,0 0 0 0 0,0 0 0 0 0,0 0 0 0 0,1-1 0 0 0,-1 1 0 0 0,0 0 0 0 0,0 0 0 0 0,1-1 0 0 0,-1 1 0 0 0,0 0 0 0 0,1-1 0 0 0,-1 1 0 0 0,0 0 0 0 0,1-1 0 0 0,-2 0 0 0 0,2-1 0 0 0,0 1 0 0 0,-1-1 0 0 0,1 0 0 0 0,0 0 0 0 0,0 0 0 0 0,0 1 0 0 0,0-1 0 0 0,0 0 0 0 0,0 0 0 0 0,0 1 0 0 0,1-1 0 0 0,-1 0 0 0 0,0 0 0 0 0,1 1 0 0 0,0-1 0 0 0,-1 0 0 0 0,1 1 0 0 0,0-1 0 0 0,0 1 0 0 0,1-2 0 0 0,4-7 0 0 0,15-16 0 0 0,-15 19 0 0 0,32-37 0 0 0,-23 29 0 0 0,-1-1 0 0 0,-1-1 0 0 0,12-19 0 0 0,-23 33 0 0 0,1 0 0 0 0,-1-1 0 0 0,1 1 0 0 0,0 1 0 0 0,0-1 0 0 0,0 0 0 0 0,0 1 0 0 0,1-1 0 0 0,-1 1 0 0 0,1 0 0 0 0,-1 0 0 0 0,7-2 0 0 0,6-1 0 0 0,26-7 0 0 0,-40 12 0 0 0,0-1 0 0 0,0 1 0 0 0,0 0 0 0 0,1 0 0 0 0,-1 0 0 0 0,0 0 0 0 0,0 0 0 0 0,0 1 0 0 0,0-1 0 0 0,0 1 0 0 0,0-1 0 0 0,0 1 0 0 0,0 0 0 0 0,-1 0 0 0 0,1 0 0 0 0,2 1 0 0 0,20 12 0 0 0,-18-5 0 0 0,-2-2 0 0 0,4 4 0 0 0,-1 1 0 0 0,0 0 0 0 0,-1 0 0 0 0,-1 1 0 0 0,8 24 0 0 0,-8-21 0 0 0,1 0 0 0 0,0-1 0 0 0,12 21 0 0 0,-10-25 0 0 0,2 0 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4.8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4287 0 0,'0'0'332'0'0,"6"5"1476"0"0,22 71 4723 0 0,8 41-1145 0 0,-14-45-2083 0 0,-19-62-2842 0 0,-2-3 8 0 0,1-1 0 0 0,1 1-1 0 0,-1 0 1 0 0,1-1-1 0 0,0 0 1 0 0,1 1 0 0 0,-1-1-1 0 0,6 7 1 0 0,-8-13-429 0 0,-1 1 1 0 0,0-1-1 0 0,1 0 1 0 0,-1 1 0 0 0,0-1-1 0 0,1 0 1 0 0,-1 1-1 0 0,1-1 1 0 0,-1 0-1 0 0,1 1 1 0 0,-1-1-1 0 0,1 0 1 0 0,-1 0 0 0 0,1 1-1 0 0,-1-1 1 0 0,1 0-1 0 0,-1 0 1 0 0,1 0-1 0 0,-1 0 1 0 0,1 0-1 0 0,-1 0 1 0 0,1 0 0 0 0,-1 0-1 0 0,1 0 1 0 0,-1 0-1 0 0,2 0 1 0 0,-1-1 11 0 0,0 1 0 0 0,0-1 0 0 0,0 1 0 0 0,-1-1-1 0 0,1 1 1 0 0,0-1 0 0 0,0 0 0 0 0,0 0 0 0 0,0 1 0 0 0,-1-1 0 0 0,1 0 0 0 0,0-1 0 0 0,3-4 113 0 0,-1-1-1 0 0,0 1 1 0 0,3-9 0 0 0,-5 12-98 0 0,6-14 77 0 0,-2-1 0 0 0,0-1 0 0 0,-1 1 0 0 0,-1 0 1 0 0,0-1-1 0 0,-2 0 0 0 0,0-25 0 0 0,-1-7-344 0 0,1 70 270 0 0,1-1-1 0 0,0 0 1 0 0,2 0-1 0 0,0 0 1 0 0,9 24-1 0 0,-10-35 203 0 0,-1 0-1 0 0,1-1 1 0 0,0 0-1 0 0,1 1 1 0 0,-1-1-1 0 0,1 0 1 0 0,8 8-1 0 0,-11-13 63 0 0,0-2-273 0 0,3-2-61 0 0,0 1 1 0 0,-1-1-1 0 0,1-1 1 0 0,-1 1-1 0 0,0 0 1 0 0,0-1-1 0 0,0 0 0 0 0,-1 1 1 0 0,1-1-1 0 0,-1 0 1 0 0,0 0-1 0 0,0-1 0 0 0,0 1 1 0 0,-1 0-1 0 0,1-1 1 0 0,-1 1-1 0 0,0-1 1 0 0,0-5-1 0 0,1-6-649 0 0,-2-28 0 0 0,0 29-181 0 0,0 0 0 0 0,3-18 0 0 0,0 21-1939 0 0,3 2-4203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7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4255 0 0,'9'18'384'0'0,"-4"3"-312"0"0,-8 0-72 0 0,3-2 0 0 0,7-1 808 0 0,-6 2 152 0 0,-5-1 24 0 0,5-1 8 0 0,4-3-720 0 0,-3 1-144 0 0,-6-4-24 0 0,6-2 216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5.2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4255 0 0,'3'4'175'0'0,"-1"1"0"0"0,0 0 0 0 0,0 0 0 0 0,0 0 0 0 0,0 0 0 0 0,-1 0-1 0 0,0 0 1 0 0,1 6 0 0 0,1 46 4992 0 0,-2-37-3132 0 0,-4 49 3692 0 0,2-55-3014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5.5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196 1 6623 0 0,'0'0'1990'0'0,"1"2"-549"0"0,20 76 6459 0 0,-15-51-6037 0 0,2 29-1 0 0,3 45 733 0 0,6 84 666 0 0,-16-140-2668 0 0,0-8-217 0 0,5 41 0 0 0,0-45 20 0 0,-1-7-1964 0 0,-2-9-5281 0 0,-3-7-2115 0 0</inkml:trace>
  <inkml:trace contextRef="#ctx0" brushRef="#br0" timeOffset="1">26 471 5327 0 0,'-19'-7'1565'0'0,"18"7"-1414"0"0,1 0 0 0 0,-1-1 0 0 0,1 1-1 0 0,0 0 1 0 0,-1-1 0 0 0,1 1-1 0 0,0 0 1 0 0,-1 0 0 0 0,1-1 0 0 0,0 1-1 0 0,-1-1 1 0 0,1 1 0 0 0,0 0-1 0 0,-1-1 1 0 0,1 1 0 0 0,0-1 0 0 0,0 1-1 0 0,0 0 1 0 0,0-1 0 0 0,-1 1-1 0 0,1-1 1 0 0,0 1 0 0 0,0-1 0 0 0,0 1-1 0 0,0-1 1 0 0,0 1 0 0 0,0-1-1 0 0,0 1 1 0 0,0-1 0 0 0,0 1 0 0 0,0 0-1 0 0,0-1 1 0 0,1 0 0 0 0,0-2 656 0 0,0 1 1 0 0,0 0-1 0 0,1 0 1 0 0,-1-1-1 0 0,1 1 1 0 0,0 0-1 0 0,-1 0 1 0 0,4-2-1 0 0,19-15 2985 0 0,-8 7-2021 0 0,2-2-367 0 0,0 0-1 0 0,2 1 1 0 0,-1 1 0 0 0,31-14-1 0 0,88-27-1337 0 0,-68 27-4309 0 0,-56 21-2763 0 0,0-1-1925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5.9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1 2791 0 0,'0'2'207'0'0,"-6"136"9429"0"0,0-37-3923 0 0,-1 28-262 0 0,-2 60 1706 0 0,9-184-6977 0 0,0-1 1 0 0,0 1-1 0 0,1 0 1 0 0,-1-1-1 0 0,1 1 0 0 0,0-1 1 0 0,0 1-1 0 0,0-1 1 0 0,3 5-1 0 0,-4-9-180 0 0,0 0 0 0 0,0 1 1 0 0,1-1-1 0 0,-1 0 0 0 0,0 0 0 0 0,0 0 0 0 0,1 1 1 0 0,-1-1-1 0 0,0 0 0 0 0,0 0 0 0 0,1 0 1 0 0,-1 0-1 0 0,0 0 0 0 0,0 1 0 0 0,1-1 0 0 0,-1 0 1 0 0,0 0-1 0 0,1 0 0 0 0,-1 0 0 0 0,0 0 0 0 0,1 0 1 0 0,-1 0-1 0 0,0 0 0 0 0,1 0 0 0 0,-1 0 1 0 0,0 0-1 0 0,0-1 0 0 0,1 1 0 0 0,-1 0 0 0 0,0 0 1 0 0,1 0-1 0 0,-1 0 0 0 0,0 0 0 0 0,0-1 0 0 0,1 1 1 0 0,-1 0-1 0 0,0 0 0 0 0,0 0 0 0 0,0-1 1 0 0,1 1-1 0 0,-1 0 0 0 0,0 0 0 0 0,0-1 0 0 0,0 1 1 0 0,1 0-1 0 0,-1-1 0 0 0,9-12-2 0 0,2-12 2 0 0,11-38 0 0 0,-8 22 0 0 0,-11 32 0 0 0,19-52 0 0 0,43-88 0 0 0,-63 145 0 0 0,0 1 0 0 0,0 0 0 0 0,0-1 0 0 0,1 1 0 0 0,-1 0 0 0 0,1 1 0 0 0,0-1 0 0 0,-1 0 0 0 0,1 1 0 0 0,6-4 0 0 0,-8 5 0 0 0,0 1 0 0 0,1-1 0 0 0,-1 1 0 0 0,0-1 0 0 0,0 1 0 0 0,0 0 0 0 0,0 0 0 0 0,1-1 0 0 0,-1 1 0 0 0,0 0 0 0 0,0 0 0 0 0,0 0 0 0 0,1 0 0 0 0,-1 1 0 0 0,0-1 0 0 0,0 0 0 0 0,0 0 0 0 0,1 1 0 0 0,-1-1 0 0 0,0 1 0 0 0,0-1 0 0 0,0 1 0 0 0,0-1 0 0 0,0 1 0 0 0,0 0 0 0 0,0-1 0 0 0,0 1 0 0 0,0 0 0 0 0,0 0 0 0 0,0 0 0 0 0,-1 0 0 0 0,1 0 0 0 0,0 0 0 0 0,-1 0 0 0 0,1 0 0 0 0,0 0 0 0 0,0 2 0 0 0,3 5 0 0 0,0 0 0 0 0,-1 0 0 0 0,0 0 0 0 0,-1 1 0 0 0,0-1 0 0 0,2 16 0 0 0,2 55 0 0 0,-6-57 0 0 0,1-11 0 0 0,-1 12 0 0 0,1 1 0 0 0,2 0 0 0 0,0-1 0 0 0,12 41 0 0 0,-14-61 0 0 0,0 1 0 0 0,1-1 0 0 0,0 1 0 0 0,-1-1 0 0 0,1 1 0 0 0,1-1 0 0 0,3 5 0 0 0,7 3 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6.3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177 1 13015 0 0,'-9'6'894'0'0,"3"-2"-631"0"0,0 0 1 0 0,0 1 0 0 0,0 0 0 0 0,1 0 0 0 0,-10 11-1 0 0,8-8 791 0 0,6-7-738 0 0,0 0 0 0 0,0 0 0 0 0,0 0-1 0 0,0 0 1 0 0,0 1 0 0 0,0-1 0 0 0,0 0-1 0 0,0 0 1 0 0,1 1 0 0 0,-1-1 0 0 0,1 0-1 0 0,-1 1 1 0 0,0 2 1796 0 0,4 1 1842 0 0,5 3-3256 0 0,-2-5-505 0 0,0 0 1 0 0,0 0 0 0 0,0 0 0 0 0,8 2-1 0 0,-11-4-118 0 0,1 0 0 0 0,-1 0 0 0 0,1 0-1 0 0,-1 0 1 0 0,0 1 0 0 0,1 0-1 0 0,-1 0 1 0 0,0 0 0 0 0,0 0-1 0 0,0 0 1 0 0,-1 0 0 0 0,1 1 0 0 0,0-1-1 0 0,-1 1 1 0 0,0 0 0 0 0,1 0-1 0 0,1 4 1 0 0,-2-3-38 0 0,0 0 0 0 0,-1 1 0 0 0,1-1 0 0 0,-1 1 0 0 0,0-1 0 0 0,0 1-1 0 0,-1 0 1 0 0,1-1 0 0 0,-1 1 0 0 0,0 0 0 0 0,0 0 0 0 0,-1-1 0 0 0,1 1 0 0 0,-2 5 0 0 0,0-4 66 0 0,0 1 1 0 0,-1 0 0 0 0,1-1-1 0 0,-1 0 1 0 0,0 0 0 0 0,-1 0-1 0 0,0 0 1 0 0,0 0-1 0 0,-6 6 1 0 0,5-6 7 0 0,0-1 1 0 0,-1 1-1 0 0,0-1 0 0 0,0-1 0 0 0,-1 1 1 0 0,1-1-1 0 0,-1 0 0 0 0,-8 4 0 0 0,10-6-73 0 0,0 0-1 0 0,0-1 0 0 0,-1 1 1 0 0,1-1-1 0 0,0 0 1 0 0,-1 0-1 0 0,1-1 0 0 0,0 0 1 0 0,-1 0-1 0 0,1 0 1 0 0,-11-2-1 0 0,13 2-193 0 0,1-1-1 0 0,0 1 1 0 0,0-1-1 0 0,-1 0 1 0 0,1 0 0 0 0,0 0-1 0 0,0 0 1 0 0,0 0-1 0 0,0 0 1 0 0,0-1-1 0 0,0 1 1 0 0,0-1 0 0 0,0 0-1 0 0,1 1 1 0 0,-1-1-1 0 0,-2-3 1 0 0,3 3-161 0 0,1 1 0 0 0,-1-1-1 0 0,0 1 1 0 0,1-1 0 0 0,-1 0-1 0 0,1 1 1 0 0,-1-1 0 0 0,1 0 0 0 0,0 0-1 0 0,0 1 1 0 0,0-1 0 0 0,0 0 0 0 0,0 0-1 0 0,0 1 1 0 0,0-1 0 0 0,1 0 0 0 0,-1 0-1 0 0,1 1 1 0 0,-1-1 0 0 0,1 1 0 0 0,0-1-1 0 0,1-2 1 0 0,4-7-9495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02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1226 2868 2303 0 0,'-4'-3'194'0'0,"-8"-10"-28"0"0,11 13-160 0 0,1 0-1 0 0,0 0 0 0 0,0 0 0 0 0,0-1 0 0 0,-1 1 0 0 0,1 0 0 0 0,0 0 1 0 0,0 0-1 0 0,0 0 0 0 0,-1 0 0 0 0,1 0 0 0 0,0 0 0 0 0,0 0 0 0 0,-1 0 1 0 0,1 0-1 0 0,0 0 0 0 0,0 0 0 0 0,-1 0 0 0 0,1 0 0 0 0,0 0 0 0 0,0 0 1 0 0,0 0-1 0 0,-1 0 0 0 0,1 0 0 0 0,0 0 0 0 0,0 1 0 0 0,0-1 0 0 0,-1 0 1 0 0,1 0-1 0 0,0 0 0 0 0,0 0 0 0 0,0 0 0 0 0,-1 0 0 0 0,1 1 0 0 0,0-1 0 0 0,0 0 1 0 0,0 0-1 0 0,0 0 0 0 0,0 1 0 0 0,0-1 0 0 0,-1 0 0 0 0,1 0 0 0 0,0 0 1 0 0,0 1-1 0 0,0-1 0 0 0,0 0 0 0 0,0 1 0 0 0,-3 3 819 0 0,-4 1 545 0 0,6-3-699 0 0,-2 2-370 0 0,1-1 1 0 0,-1 0 0 0 0,0 0 0 0 0,-1 0-1 0 0,1 0 1 0 0,-1 0 0 0 0,1 0 0 0 0,-1-1-1 0 0,0 0 1 0 0,0 0 0 0 0,0 0-1 0 0,0 0 1 0 0,0-1 0 0 0,0 1 0 0 0,-7 0-1 0 0,-1 1 444 0 0,-1 0-1 0 0,0-1 0 0 0,0-1 0 0 0,-17-1 1 0 0,-149-11 2914 0 0,159 8-3162 0 0,0-1 0 0 0,-27-9 0 0 0,-2-1 368 0 0,-4 0 651 0 0,0-3-1 0 0,-53-24 1 0 0,40 15-725 0 0,-45-20 468 0 0,102 42-1155 0 0,-13-7 106 0 0,0 0-1 0 0,1-1 1 0 0,0-1 0 0 0,1-1-1 0 0,-21-20 1 0 0,23 17-153 0 0,1 0 1 0 0,1-2 0 0 0,1 0-1 0 0,0-1 1 0 0,2-1 0 0 0,0 0-1 0 0,-17-40 1 0 0,23 45-57 0 0,1 0 0 0 0,1 0 0 0 0,0-1 0 0 0,-5-32 0 0 0,4 2-1 0 0,2 30 18 0 0,2-1 0 0 0,0 1 0 0 0,2-23 0 0 0,0 35-16 0 0,10-131 64 0 0,-5 102-51 0 0,1 1 1 0 0,10-36-1 0 0,-13 60-14 0 0,2-10 0 0 0,2-1 0 0 0,0 1 0 0 0,0 0 0 0 0,19-30 0 0 0,-5 17 0 0 0,20-42 0 0 0,-21 37 0 0 0,46-65 0 0 0,36-27 0 0 0,59-43 0 0 0,-28 24 0 0 0,-90 98 0 0 0,88-83 0 0 0,-71 87 0 0 0,117-69 0 0 0,-118 80 0 0 0,15-8 68 0 0,38-24 77 0 0,79-43-50 0 0,-36 22-35 0 0,-107 58-67 0 0,130-74 78 0 0,-109 73-60 0 0,1 2 1 0 0,1 4-1 0 0,99-21 0 0 0,228-15 116 0 0,-232 44-176 0 0,351-25 412 0 0,-423 41-239 0 0,-1 3 1 0 0,1 4-1 0 0,140 29 1 0 0,116 63 384 0 0,-261-65-239 0 0,153 82-1 0 0,-110-33 26 0 0,-3-1 226 0 0,-58-42-291 0 0,189 118 136 0 0,-239-142-365 0 0,-2 2 0 0 0,0 1 1 0 0,22 25-1 0 0,45 65-2 0 0,-57-70 1 0 0,170 245 0 0 0,-171-238 0 0 0,-2 1 0 0 0,22 55 0 0 0,31 102 0 0 0,-75-192 0 0 0,21 64 0 0 0,29 147 0 0 0,-11 82 0 0 0,-23 161 0 0 0,-51 121 0 0 0,-28-3 0 0 0,21-322 0 0 0,11-76 0 0 0,-15 99 0 0 0,-13 106 0 0 0,46-312 0 0 0,-36 333 0 0 0,39-340 0 0 0,-26 372 0 0 0,32-434 0 0 0,-11 504 0 0 0,30-3 0 0 0,51-45 0 0 0,78 180 0 0 0,-65-310 0 0 0,-41-173 0 0 0,7-1 0 0 0,139 304 0 0 0,-167-421 0 0 0,102 203 0 0 0,-85-179 0 0 0,72 98 0 0 0,-83-129 0 0 0,79 98 0 0 0,-75-98 0 0 0,57 50 0 0 0,74 37 0 0 0,-50-40 0 0 0,-80-62 0 0 0,1-1 0 0 0,66 32 0 0 0,-42-25 0 0 0,402 186 0 0 0,-417-199 0 0 0,0-2 0 0 0,45 6 0 0 0,90 8 0 0 0,-155-24 0 0 0,33 7 0 0 0,-33-5 0 0 0,0-1 0 0 0,26 0 0 0 0,130 0 0 0 0,-13-11 0 0 0,-93 1 0 0 0,-8-1 0 0 0,104-27 0 0 0,-66 12 0 0 0,134-33 0 0 0,-22 5 0 0 0,5 17 0 0 0,-172 29 0 0 0,199-14 0 0 0,2 20 0 0 0,-88 1 0 0 0,79-26 0 0 0,-225 21 0 0 0,26-4 0 0 0,53-2 0 0 0,-88 8 0 0 0,-1-2-59 0 0,-14-22-6317 0 0,-3 2-3051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03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 8231 0 0,'-3'3'115'0'0,"1"-1"-1"0"0,-1 1 0 0 0,1 0 1 0 0,0 1-1 0 0,0-1 0 0 0,0 0 1 0 0,0 1-1 0 0,0-1 0 0 0,-1 6 0 0 0,2-6 404 0 0,1 1-1 0 0,-1-1 0 0 0,1 0 1 0 0,-1 1-1 0 0,1-1 0 0 0,0 1 1 0 0,0-1-1 0 0,0 1 0 0 0,1-1 1 0 0,0 1-1 0 0,-1-1 0 0 0,1 0 0 0 0,0 1 1 0 0,0-1-1 0 0,1 0 0 0 0,-1 0 1 0 0,1 0-1 0 0,-1 0 0 0 0,1 0 1 0 0,0 0-1 0 0,0 0 0 0 0,1-1 1 0 0,-1 1-1 0 0,0-1 0 0 0,1 1 1 0 0,4 2-1 0 0,9 6-52 0 0,-1-2 0 0 0,1 0 0 0 0,1 0 0 0 0,32 10 0 0 0,76 16 3493 0 0,-84-25-2911 0 0,1 1 1 0 0,39 18-1 0 0,-34-8-1047 0 0,72 43 0 0 0,-98-47 0 0 0,-12-9 0 0 0,-7 0 0 0 0,-3-5 0 0 0,0-1 0 0 0,0 1 0 0 0,-1-1 0 0 0,1 0 0 0 0,-1 0 0 0 0,0 1 0 0 0,1-1 0 0 0,-1 0 0 0 0,0 0 0 0 0,0-1 0 0 0,0 1 0 0 0,-1 0 0 0 0,1-1 0 0 0,-4 3 0 0 0,-1 1 0 0 0,-183 145-118 0 0,35-26-177 0 0,69-60-280 0 0,30-22-1686 0 0,1 0-4562 0 0,-3 4-2937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47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4 736 4519 0 0,'0'0'2546'0'0,"-1"-5"-1802"0"0,0-1-479 0 0,0 0 0 0 0,1 0-1 0 0,0 0 1 0 0,0 0 0 0 0,0 0 0 0 0,0 0 0 0 0,1 0 0 0 0,0 0 0 0 0,0 0 0 0 0,1 0 0 0 0,0 0 0 0 0,5-11 0 0 0,14-21 616 0 0,38-50-1 0 0,-27 41-407 0 0,152-198 1042 0 0,-148 202-1381 0 0,27-30 25 0 0,9-6 817 0 0,-70 77-510 0 0,0-1-1 0 0,-1 1 1 0 0,1 0-1 0 0,-1-1 1 0 0,1 1-1 0 0,-1-1 0 0 0,0 1 1 0 0,0-1-1 0 0,1-4 1 0 0,-1 28-170 0 0,0-1-1 0 0,-1 1 1 0 0,-5 35 0 0 0,-16 64 935 0 0,10-64-500 0 0,-8 64 636 0 0,16-94-859 0 0,2 0 1 0 0,3 42-1 0 0,-2-66-348 0 0,1 11 100 0 0,-1 0 575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47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424 1 5695 0 0,'-12'26'396'0'0,"2"1"-1"0"0,-8 31 1 0 0,5-17 773 0 0,8-25-767 0 0,-11 35 2359 0 0,-30 64 0 0 0,-77 147 3576 0 0,42-89-4750 0 0,46-107-1140 0 0,-6 13-64 0 0,36-66-2389 0 0,0 1 0 0 0,-4 16 0 0 0,5-9-5170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48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536 1 3655 0 0,'0'3'278'0'0,"-2"14"-31"0"0,-1 0 0 0 0,-1-1 1 0 0,0 1-1 0 0,-1-1 0 0 0,-10 23 1 0 0,-45 81 1421 0 0,35-73-1432 0 0,-61 122 1471 0 0,20-57 35 0 0,36-66-1188 0 0,-12 21 114 0 0,-8 13 1764 0 0,-53 113-1 0 0,63-107 1683 0 0,42-88-3967 0 0,7-5-30 0 0,-1-1 1 0 0,0 0 0 0 0,-1 0-1 0 0,0-1 1 0 0,0 1 0 0 0,8-15-1 0 0,9-10 76 0 0,-3 5-177 0 0,7-9-66 0 0,57-59-1 0 0,-43 56-128 0 0,30-27-25 0 0,56-39 203 0 0,-110 91 0 0 0,-17 14 8 0 0,0 0 0 0 0,1 0-1 0 0,-1 0 1 0 0,0 1 0 0 0,1-1 0 0 0,-1 0-1 0 0,1 0 1 0 0,-1 1 0 0 0,3-1 0 0 0,-3 2 6 0 0,-1-1 1 0 0,1 1-1 0 0,0 0 1 0 0,-1 0-1 0 0,1 0 1 0 0,-1 1-1 0 0,1-1 1 0 0,-1 0-1 0 0,1 0 1 0 0,-1 0-1 0 0,0 0 0 0 0,1 0 1 0 0,-1 0-1 0 0,0 1 1 0 0,0 0 0 0 0,-3 16 57 0 0,-2-1 0 0 0,0 0 1 0 0,-1 0-1 0 0,0-1 1 0 0,-1 1-1 0 0,-13 19 0 0 0,-12 31 381 0 0,16-26 26 0 0,2 1 0 0 0,1 0 0 0 0,3 1 0 0 0,-11 86 0 0 0,21-125-445 0 0,0-1 0 0 0,-1 0 0 0 0,1 0 0 0 0,-1 0 0 0 0,0 0 0 0 0,0 0 1 0 0,0 0-1 0 0,0-1 0 0 0,-1 1 0 0 0,-1 3 0 0 0,2-5-21 0 0,1-1-1 0 0,0 1 1 0 0,0 0 0 0 0,-1-1 0 0 0,1 1 0 0 0,0 0 0 0 0,0-1-1 0 0,-1 1 1 0 0,1 0 0 0 0,0-1 0 0 0,0 1 0 0 0,0 0-1 0 0,0-1 1 0 0,0 1 0 0 0,0 0 0 0 0,0 0 0 0 0,0-1-1 0 0,1 1 1 0 0,-1 0 0 0 0,0-1 0 0 0,0 1 0 0 0,0 0 0 0 0,1-1-1 0 0,-1 1 1 0 0,0-1 0 0 0,1 1 0 0 0,-1 0 0 0 0,1-1-1 0 0,-1 1 1 0 0,0-1 0 0 0,2 2 0 0 0,-1-1-29 0 0,1 0 1 0 0,-1 0-1 0 0,1 0 1 0 0,-1 0-1 0 0,1 0 1 0 0,-1 0 0 0 0,1 0-1 0 0,0-1 1 0 0,-1 1-1 0 0,1-1 1 0 0,0 1-1 0 0,0-1 1 0 0,2 1-1 0 0,-4-1-33 0 0,24 2-1326 0 0,-6-2-5134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49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1 2039 0 0,'0'7'95'0'0,"-1"1"-1"0"0,0 0 0 0 0,0-1 0 0 0,-1 1 0 0 0,0-1 0 0 0,0 0 0 0 0,-7 14 0 0 0,-31 49 2194 0 0,16-31-1090 0 0,-77 174 1893 0 0,99-209-3071 0 0,1-3 1 0 0,0 1 1 0 0,0 0 0 0 0,1 0-1 0 0,-1 0 1 0 0,0 0 0 0 0,1-1-1 0 0,0 1 1 0 0,-1 0-1 0 0,1 0 1 0 0,0 0 0 0 0,0 0-1 0 0,0 3 1 0 0,8-5-2783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7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1 235 6215 0 0,'8'23'618'0'0,"-3"-10"-155"0"0,12 24 0 0 0,-14-31 308 0 0,1 0-1 0 0,0 0 1 0 0,0 0-1 0 0,0 0 1 0 0,1-1-1 0 0,6 7 1 0 0,0-4 2573 0 0,-8-8-2412 0 0,1-1-762 0 0,0 1 1 0 0,0-1 0 0 0,-1 0 0 0 0,1-1-1 0 0,0 1 1 0 0,-1-1 0 0 0,1 1 0 0 0,-1-1 0 0 0,0 0-1 0 0,1 0 1 0 0,-1-1 0 0 0,0 1 0 0 0,0-1-1 0 0,2-3 1 0 0,0 1 14 0 0,-1 0-1 0 0,0-1 1 0 0,-1 0-1 0 0,1 0 1 0 0,-1 0-1 0 0,0 0 1 0 0,3-10-1 0 0,0-6 99 0 0,-1-2 0 0 0,-1 1 0 0 0,3-40 0 0 0,-5 18-94 0 0,1-4-620 0 0,0 17-5391 0 0,0 12-1273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49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673 1 2815 0 0,'-9'0'256'0'0,"4"0"-138"0"0,-1 1-1 0 0,0 0 0 0 0,1 0 0 0 0,-1 0 0 0 0,1 1 0 0 0,-1 0 0 0 0,1 0 0 0 0,0 0 0 0 0,0 1 0 0 0,0 0 1 0 0,0 0-1 0 0,-8 6 0 0 0,-3 5 681 0 0,-30 30 0 0 0,46-43-797 0 0,-6 5 71 0 0,1 1 1 0 0,0 0-1 0 0,1 0 0 0 0,0 0 0 0 0,0 0 0 0 0,-6 15 0 0 0,-11 51 670 0 0,18-62-589 0 0,1-3 142 0 0,0 0-1 0 0,0 1 0 0 0,1 0 0 0 0,0-1 1 0 0,1 1-1 0 0,0 0 0 0 0,0-1 0 0 0,1 1 1 0 0,3 14-1 0 0,-3-22-211 0 0,-1 0 1 0 0,0 0-1 0 0,1 0 1 0 0,-1 0-1 0 0,1 0 1 0 0,0 0-1 0 0,-1 0 0 0 0,1 0 1 0 0,0 0-1 0 0,0 0 1 0 0,-1-1-1 0 0,1 1 1 0 0,0 0-1 0 0,0-1 0 0 0,0 1 1 0 0,0 0-1 0 0,0-1 1 0 0,0 1-1 0 0,0-1 1 0 0,0 1-1 0 0,0-1 0 0 0,0 0 1 0 0,0 1-1 0 0,1-1 1 0 0,-1 0-1 0 0,0 0 0 0 0,0 0 1 0 0,0 0-1 0 0,0 0 1 0 0,0 0-1 0 0,1 0 1 0 0,-1 0-1 0 0,0 0 0 0 0,0-1 1 0 0,0 1-1 0 0,0 0 1 0 0,2-1-1 0 0,3-2 96 0 0,0 1-1 0 0,0-1 1 0 0,0 0-1 0 0,9-6 1 0 0,2-5-172 0 0,0 0 0 0 0,-1-1 1 0 0,-1 0-1 0 0,20-26 0 0 0,6-6-1049 0 0,-37 42 962 0 0,4-3-725 0 0,-6 9 472 0 0,-2 7 311 0 0,-4 11 17 0 0,-1 0 1 0 0,-1 0-1 0 0,0 0 0 0 0,-12 23 0 0 0,7-14 75 0 0,-22 46 215 0 0,-50 81 0 0 0,19-37 747 0 0,0 16 478 0 0,43-85-940 0 0,-29 49-1 0 0,41-84-477 0 0,0-1 1 0 0,0 0-1 0 0,-1 0 0 0 0,-1-1 0 0 0,0 0 0 0 0,-1-1 1 0 0,-23 18-1 0 0,29-25-25 0 0,1 0 1 0 0,-1-1-1 0 0,0 0 1 0 0,0 0-1 0 0,-1 0 0 0 0,1-1 1 0 0,0 0-1 0 0,-1 0 1 0 0,0-1-1 0 0,1 0 1 0 0,-1 0-1 0 0,0 0 0 0 0,-12-1 1 0 0,14-1-17 0 0,1 0 1 0 0,-1 0 0 0 0,0 0-1 0 0,0 0 1 0 0,1-1-1 0 0,-1 0 1 0 0,0 0 0 0 0,1 0-1 0 0,0 0 1 0 0,-1-1-1 0 0,1 0 1 0 0,0 0 0 0 0,1 0-1 0 0,-1 0 1 0 0,0 0-1 0 0,1-1 1 0 0,0 0 0 0 0,0 1-1 0 0,-4-8 1 0 0,2 3-32 0 0,1 0 1 0 0,0 0-1 0 0,0 0 0 0 0,1-1 1 0 0,0 1-1 0 0,1-1 0 0 0,-1 0 1 0 0,2 0-1 0 0,-1 0 1 0 0,1 0-1 0 0,1 0 0 0 0,0 0 1 0 0,0 0-1 0 0,1 0 0 0 0,0 0 1 0 0,0 0-1 0 0,1 0 1 0 0,0 0-1 0 0,6-12 0 0 0,-4 9-58 0 0,2 0-1 0 0,0 0 0 0 0,0 1 0 0 0,1 0 1 0 0,0 1-1 0 0,1-1 0 0 0,0 1 1 0 0,0 1-1 0 0,2-1 0 0 0,-1 1 0 0 0,1 1 1 0 0,0 0-1 0 0,13-8 0 0 0,7 0 8 0 0,1 2-1 0 0,1 0 0 0 0,37-9 1 0 0,24-11 33 0 0,-5 1-2 0 0,-25 14-2140 0 0,-27 3-3498 0 0,-19 12 736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0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355 1 3599 0 0,'-3'21'149'0'0,"0"0"-1"0"0,-13 38 0 0 0,7-28 195 0 0,-3 9 450 0 0,-3-2-1 0 0,-1 0 1 0 0,-2 0 0 0 0,-25 39-1 0 0,20-41 469 0 0,-40 46 0 0 0,40-54 461 0 0,2 1 1 0 0,-34 58-1 0 0,53-84-1587 0 0,-5 11 766 0 0,1-1 0 0 0,0 1-1 0 0,-7 27 1 0 0,12-39-449 0 0,2 1-90 0 0,-1 0-244 0 0,1 0-1 0 0,-1 0 1 0 0,1 0-1 0 0,0 0 1 0 0,0 0-1 0 0,0 0 1 0 0,4 5-1 0 0,-4-7-74 0 0,-1 0-1 0 0,1 0 1 0 0,0 0-1 0 0,0 0 0 0 0,0 0 1 0 0,0 0-1 0 0,0-1 1 0 0,0 1-1 0 0,0 0 0 0 0,0-1 1 0 0,1 1-1 0 0,-1-1 0 0 0,0 0 1 0 0,0 1-1 0 0,0-1 1 0 0,1 0-1 0 0,-1 1 0 0 0,0-1 1 0 0,0 0-1 0 0,1 0 1 0 0,-1 0-1 0 0,0 0 0 0 0,0 0 1 0 0,3-1-1 0 0,3 0-60 0 0,1-1 0 0 0,-1 0 0 0 0,1-1 0 0 0,-1 1 0 0 0,0-1 0 0 0,0-1 0 0 0,0 1 1 0 0,7-6-1 0 0,50-40-793 0 0,-33 24 385 0 0,-10 8 170 0 0,-8 6 43 0 0,1 0 0 0 0,1 1 0 0 0,19-10 0 0 0,-26 15 191 0 0,-1-2 902 0 0,-7 26-384 0 0,-6 25 310 0 0,-21 69 0 0 0,23-94-570 0 0,-16 51 1100 0 0,19-67-1297 0 0,1-1-1 0 0,0 1 0 0 0,0 0 1 0 0,0-1-1 0 0,0 1 1 0 0,0 0-1 0 0,0-1 0 0 0,1 1 1 0 0,-1-1-1 0 0,1 1 1 0 0,0 0-1 0 0,0-1 1 0 0,0 1-1 0 0,0-1 0 0 0,2 3 1 0 0,23 36 137 0 0,-26-40-180 0 0,16 23-889 0 0,-4-7-1088 0 0,-1-1-3982 0 0,2 1-1187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3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279 584 2303 0 0,'15'1'65'0'0,"-1"0"0"0"0,0-1 0 0 0,24-4 0 0 0,-27 3 25 0 0,-10 1-67 0 0,1 0 1 0 0,0 0-1 0 0,-1-1 1 0 0,1 1-1 0 0,0-1 0 0 0,-1 1 1 0 0,1-1-1 0 0,-1 1 1 0 0,1-1-1 0 0,-1 0 1 0 0,1 0-1 0 0,-1 0 0 0 0,1 0 1 0 0,-1 0-1 0 0,0 0 1 0 0,0 0-1 0 0,1 0 1 0 0,-1 0-1 0 0,1-2 0 0 0,-1 1 1 0 0,0 0-1 0 0,0 0 1 0 0,0-1-1 0 0,0 1 1 0 0,-1 0-1 0 0,1 0 0 0 0,-1-1 1 0 0,1 1-1 0 0,-1 0 1 0 0,0-1-1 0 0,0 1 0 0 0,0-3 1 0 0,-2-7 68 0 0,0 1 0 0 0,0-1 1 0 0,-1 1-1 0 0,-6-16 0 0 0,6 20-18 0 0,-14-38 302 0 0,-44-82 0 0 0,-6 22 21 0 0,49 81-262 0 0,-2 0 1 0 0,-26-25-1 0 0,34 38-78 0 0,0 1-1 0 0,-1 0 1 0 0,0 0-1 0 0,-1 1 1 0 0,-26-12-1 0 0,36 19-46 0 0,1 1 0 0 0,0 0 0 0 0,-1 0 0 0 0,1 0 0 0 0,-7 0 0 0 0,-16 2 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5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16 224 5351 0 0,'-1'0'62'0'0,"0"0"0"0"0,1 0 0 0 0,-1 0 0 0 0,0 0 0 0 0,0 0 0 0 0,0 0 0 0 0,0-1 0 0 0,1 1 0 0 0,-1 0 0 0 0,0 0 0 0 0,0 0 0 0 0,0-1 0 0 0,1 1 0 0 0,-3-1 0 0 0,1-1 609 0 0,10 4-136 0 0,13 4 982 0 0,0-1-1 0 0,0-1 0 0 0,1 0 1 0 0,29 0-1 0 0,-4 0 377 0 0,34 6 867 0 0,-1 3 0 0 0,101 30 0 0 0,-3 9 877 0 0,-167-49-3314 0 0,1 0 1 0 0,0-1-1 0 0,13 1 0 0 0,-19-3-133 0 0,0 0 0 0 0,0 0-1 0 0,0 0 1 0 0,0-1-1 0 0,0 0 1 0 0,0 0 0 0 0,-1 0-1 0 0,7-3 1 0 0,-11 3-174 0 0,0 1 1 0 0,0-1-1 0 0,0 0 1 0 0,0 0-1 0 0,0 0 0 0 0,0 1 1 0 0,0-1-1 0 0,0 0 1 0 0,-1 0-1 0 0,1 0 0 0 0,0 0 1 0 0,-1 0-1 0 0,1 0 1 0 0,-1-1-1 0 0,1 1 0 0 0,-1 0 1 0 0,1 0-1 0 0,-1 0 1 0 0,0-1-1 0 0,0 1 0 0 0,1 0 1 0 0,-1 0-1 0 0,0 0 1 0 0,0-1-1 0 0,0 1 0 0 0,0 0 1 0 0,-1 0-1 0 0,1-1 1 0 0,0 1-1 0 0,-1-2 0 0 0,-1-6 78 0 0,-1 1-1 0 0,1 0 0 0 0,-6-9 1 0 0,7 13-88 0 0,-8-13-45 0 0,0-1 0 0 0,-2 1 0 0 0,0 1 0 0 0,0 0 0 0 0,-2 0 0 0 0,0 2 0 0 0,-21-20 0 0 0,-5 0-341 0 0,-71-46-1 0 0,64 54-4011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5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1001 3567 0 0,'0'0'13'0'0,"-1"0"0"0"0,1 0 0 0 0,0 0 0 0 0,-1 0 0 0 0,1 0 0 0 0,0 0 0 0 0,-1 0 0 0 0,1 0-1 0 0,-1 0 1 0 0,1 0 0 0 0,0 0 0 0 0,-1-1 0 0 0,1 1 0 0 0,0 0 0 0 0,-1 0 0 0 0,1 0 0 0 0,0-1-1 0 0,0 1 1 0 0,-1 0 0 0 0,1 0 0 0 0,0-1 0 0 0,0 1 0 0 0,-1 0 0 0 0,1-1 0 0 0,0 1 0 0 0,0 0-1 0 0,0 0 1 0 0,-1-1 0 0 0,1 1 0 0 0,0-1 0 0 0,0 1 0 0 0,-7-17 208 0 0,5 13 89 0 0,-2-9 477 0 0,0 0-1 0 0,0 0 0 0 0,1-1 1 0 0,-2-21-1 0 0,1-58 3257 0 0,3 55-2884 0 0,14-394 7120 0 0,4 279-6210 0 0,-1 78-2883 0 0,7 2-5292 0 0,-14 52-1232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6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1 862 4831 0 0,'0'0'375'0'0,"8"-1"-230"0"0,-6 1-10 0 0,1-1 1 0 0,-1 0-1 0 0,0 0 0 0 0,1 0 0 0 0,-1 0 0 0 0,0 0 0 0 0,0 0 0 0 0,0-1 0 0 0,0 1 0 0 0,0-1 0 0 0,0 1 0 0 0,0-1 0 0 0,-1 0 1 0 0,3-2-1 0 0,20-29 2150 0 0,-11 10-1067 0 0,-1 0 0 0 0,-2-1 0 0 0,16-49 0 0 0,8-80 374 0 0,-9-26 111 0 0,-22 140-1231 0 0,-2 1 1 0 0,-6-66-1 0 0,3 83-296 0 0,0 1 184 0 0,-8-32 0 0 0,8 41-172 0 0,-6-19 83 0 0,8 29-244 0 0,0 0 1 0 0,-1 0-1 0 0,1 0 1 0 0,0 0 0 0 0,-1 0-1 0 0,1 1 1 0 0,-1-1-1 0 0,1 0 1 0 0,-1 0 0 0 0,0 1-1 0 0,1-1 1 0 0,-1 0-1 0 0,0 1 1 0 0,1-1 0 0 0,-1 1-1 0 0,0-1 1 0 0,0 1-1 0 0,1-1 1 0 0,-1 1 0 0 0,0-1-1 0 0,0 1 1 0 0,0 0-1 0 0,0-1 1 0 0,0 1 0 0 0,-1 0-1 0 0,0 1 70 0 0,1 1-1 0 0,-1-1 0 0 0,1 1 1 0 0,0 0-1 0 0,0-1 0 0 0,0 1 1 0 0,-2 3-1 0 0,-1 4 62 0 0,1 1 1 0 0,0 0-1 0 0,0 0 0 0 0,1 0 1 0 0,0 0-1 0 0,1 1 1 0 0,0-1-1 0 0,1 0 0 0 0,1 12 1 0 0,28 335 1555 0 0,-22-300-1321 0 0,16 103 1121 0 0,-22-155-1441 0 0,13 59 854 0 0,-11-56-778 0 0,-1-1-1 0 0,1 1 0 0 0,0-1 0 0 0,1 1 0 0 0,8 12 0 0 0,-11-19-159 0 0,-1 0-1 0 0,1 0 0 0 0,0 0 0 0 0,-1 0 0 0 0,1 0 0 0 0,0 0 0 0 0,0-1 1 0 0,0 1-1 0 0,0 0 0 0 0,0 0 0 0 0,0-1 0 0 0,0 1 0 0 0,0-1 0 0 0,0 1 1 0 0,0-1-1 0 0,0 1 0 0 0,0-1 0 0 0,0 1 0 0 0,0-1 0 0 0,0 0 1 0 0,1 0-1 0 0,-1 0 0 0 0,0 0 0 0 0,0 1 0 0 0,0-2 0 0 0,1 1 0 0 0,-1 0 1 0 0,0 0-1 0 0,0 0 0 0 0,0 0 0 0 0,0-1 0 0 0,1 1 0 0 0,-1-1 0 0 0,0 1 1 0 0,0-1-1 0 0,0 1 0 0 0,0-1 0 0 0,0 1 0 0 0,0-1 0 0 0,0 0 0 0 0,1-1 1 0 0,2-2-625 0 0,0 0 1 0 0,0-1 0 0 0,0 1 0 0 0,-1-1-1 0 0,0 0 1 0 0,0 0 0 0 0,3-6-1 0 0,12-21-7847 0 0,-10 16 1913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6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8 2959 0 0,'-3'-7'6704'0'0,"-1"11"-5997"0"0,0 1-1 0 0,0 1 0 0 0,1-1 1 0 0,-1 0-1 0 0,1 1 0 0 0,0 0 1 0 0,0 0-1 0 0,1 0 0 0 0,0 0 1 0 0,-2 11-1 0 0,-1 7 580 0 0,-1 37-1 0 0,2-22-290 0 0,4-37-967 0 0,-5 66 1843 0 0,5-61-1590 0 0,0-1-1 0 0,0 1 0 0 0,1-1 1 0 0,0 1-1 0 0,0-1 1 0 0,1 0-1 0 0,0 1 0 0 0,3 7 1 0 0,-5-13-218 0 0,1 0 1 0 0,-1 0 0 0 0,1 0-1 0 0,0 0 1 0 0,-1 0 0 0 0,1 0-1 0 0,0 0 1 0 0,-1 0 0 0 0,1 0-1 0 0,0 0 1 0 0,0-1 0 0 0,0 1-1 0 0,0 0 1 0 0,0 0 0 0 0,0-1-1 0 0,0 1 1 0 0,0-1 0 0 0,0 1-1 0 0,0-1 1 0 0,0 1 0 0 0,0-1-1 0 0,0 1 1 0 0,3-1 0 0 0,-3 0 10 0 0,1 0 1 0 0,0-1 0 0 0,0 1 0 0 0,-1 0-1 0 0,1-1 1 0 0,-1 0 0 0 0,1 1 0 0 0,0-1-1 0 0,-1 0 1 0 0,1 0 0 0 0,-1 0 0 0 0,1 0-1 0 0,-1 0 1 0 0,2-2 0 0 0,3-2 44 0 0,0-2 1 0 0,-1 1 0 0 0,0 0-1 0 0,0-1 1 0 0,6-13-1 0 0,0 0-52 0 0,-2-2-1 0 0,-1 1 0 0 0,-1-1 1 0 0,0-1-1 0 0,-2 1 0 0 0,-1-1 1 0 0,3-28-1 0 0,-7 48-81 0 0,0 0-33 0 0,0 0 0 0 0,0 0 0 0 0,0 0 0 0 0,0 0 0 0 0,0 0-1 0 0,-1 1 1 0 0,0-6 0 0 0,0 7-420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7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29 101 2815 0 0,'-1'0'50'0'0,"0"-1"0"0"0,0 1-1 0 0,0-1 1 0 0,0 1-1 0 0,-23-17 9845 0 0,27 25-8541 0 0,1 3-591 0 0,0-1 0 0 0,4 18 0 0 0,-2-6-225 0 0,3 11 297 0 0,16 44 972 0 0,-21-67-1407 0 0,0 0-1 0 0,1-1 1 0 0,0 0-1 0 0,1 0 1 0 0,10 13 0 0 0,-12-18-159 0 0,0 0 1 0 0,1 0 0 0 0,-1-1 0 0 0,1 0 0 0 0,8 5 0 0 0,-12-8-208 0 0,0 1 0 0 0,0-1-1 0 0,0 1 1 0 0,0-1 0 0 0,1 0 0 0 0,-1 0 0 0 0,0 0 0 0 0,0 0 0 0 0,0 0 0 0 0,1 0-1 0 0,-1 0 1 0 0,0 0 0 0 0,0 0 0 0 0,0-1 0 0 0,0 1 0 0 0,1 0 0 0 0,-1-1 0 0 0,1 0-1 0 0,17-10 262 0 0,-16 7-251 0 0,1 0 0 0 0,-1 0 0 0 0,0 0-1 0 0,0 0 1 0 0,0 0 0 0 0,0-1-1 0 0,-1 1 1 0 0,0-1 0 0 0,0 0-1 0 0,2-8 1 0 0,1-6 134 0 0,4-29 1 0 0,-5 23-4 0 0,1-25 11 0 0,-2 23-63 0 0,-2 22-11 0 0,-1 7 55 0 0,2 5-13 0 0,0 1 0 0 0,1 0 1 0 0,0-1-1 0 0,0 1 0 0 0,0-1 0 0 0,1 0 0 0 0,8 12 0 0 0,-10-16-99 0 0,0 0 0 0 0,1 1 0 0 0,-1-1-1 0 0,1-1 1 0 0,0 1 0 0 0,0 0-1 0 0,0-1 1 0 0,0 1 0 0 0,1-1-1 0 0,-1 0 1 0 0,1 0 0 0 0,-1 0 0 0 0,1 0-1 0 0,0-1 1 0 0,-1 1 0 0 0,1-1-1 0 0,0 0 1 0 0,6 0 0 0 0,-6 0-14 0 0,-1-1 1 0 0,0 0-1 0 0,1 0 1 0 0,-1-1-1 0 0,1 1 1 0 0,-1-1-1 0 0,1 0 1 0 0,-1 0-1 0 0,0 0 0 0 0,0 0 1 0 0,1 0-1 0 0,-1-1 1 0 0,0 1-1 0 0,0-1 1 0 0,0 0-1 0 0,-1 0 1 0 0,1 0-1 0 0,0-1 1 0 0,-1 1-1 0 0,1 0 1 0 0,3-5-1 0 0,4-7 14 0 0,0 0 1 0 0,-1 0-1 0 0,10-20 0 0 0,-16 28-33 0 0,-1-1 1 0 0,1 1-1 0 0,-1-1 1 0 0,0 1-1 0 0,-1-1 0 0 0,0 0 1 0 0,0 0-1 0 0,0 0 0 0 0,-1 1 1 0 0,0-14-1 0 0,-1 17-88 0 0,0 0-1 0 0,0 0 1 0 0,0 0 0 0 0,0 0-1 0 0,0 0 1 0 0,-1 1-1 0 0,1-1 1 0 0,-1 0 0 0 0,0 1-1 0 0,0 0 1 0 0,0-1 0 0 0,0 1-1 0 0,0 0 1 0 0,-1 0-1 0 0,1 0 1 0 0,-4-2 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7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22 498 2383 0 0,'-5'-5'180'0'0,"2"2"-158"0"0,1 2-21 0 0,1 0 0 0 0,-1 0 0 0 0,1 0 0 0 0,0-1 0 0 0,-1 1 0 0 0,1 0 0 0 0,0-1 0 0 0,-1-2-1 0 0,2 4 1 0 0,0 0-1 0 0,0 0 1 0 0,0 0-1 0 0,0 0 0 0 0,0-1 1 0 0,0 1-1 0 0,0 0 0 0 0,0 0 1 0 0,0 0-1 0 0,0 0 0 0 0,0-1 1 0 0,0 1-1 0 0,0 0 0 0 0,0 0 1 0 0,0 0-1 0 0,0 0 0 0 0,0-1 1 0 0,0 1-1 0 0,0 0 0 0 0,0 0 1 0 0,0 0-1 0 0,1 0 0 0 0,-1 0 1 0 0,0 0-1 0 0,0-1 0 0 0,0 1 1 0 0,0 0-1 0 0,0 0 1 0 0,0 0-1 0 0,1 0 0 0 0,-1 0 1 0 0,0 0-1 0 0,0 0 0 0 0,0 0 1 0 0,0 0-1 0 0,0 0 0 0 0,1 0 1 0 0,15-2 61 0 0,57 3 2407 0 0,-56 0-971 0 0,1-1-1 0 0,25-3 0 0 0,69-19 2179 0 0,-15 2-2391 0 0,187-35 3054 0 0,-57 9-2342 0 0,367-35 610 0 0,-345 69-1337 0 0,-205 11-1083 0 0,133 6 592 0 0,-63-1-369 0 0,345 11 921 0 0,-384-13-1086 0 0,1-3-1 0 0,-1-4 1 0 0,144-27 0 0 0,-105 13 207 0 0,33-8 76 0 0,-16 1-135 0 0,-14 3-49 0 0,100-41 408 0 0,-129 37-469 0 0,7-3-1001 0 0,-85 27-957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7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0 2471 0 0,'1'2'115'0'0,"0"1"0"0"0,-1-1 0 0 0,1 0 0 0 0,-1 1 0 0 0,0-1 0 0 0,1 4-1 0 0,-5 5 397 0 0,0 0-1 0 0,0 1 0 0 0,-1-1 0 0 0,-8 13 0 0 0,-32 45 1145 0 0,16-27-677 0 0,-62 90 1830 0 0,25-39-993 0 0,40-60-194 0 0,26-34-1609 0 0,0 1 0 0 0,0-1-1 0 0,-1 1 1 0 0,1 0 0 0 0,0-1 0 0 0,-1 1-1 0 0,1-1 1 0 0,0 1 0 0 0,0-1-1 0 0,0 1 1 0 0,0-1 0 0 0,-1 1 0 0 0,1-1-1 0 0,0 1 1 0 0,0-1 0 0 0,0 1-1 0 0,0-1 1 0 0,0 1 0 0 0,0-1-1 0 0,0 1 1 0 0,0-1 0 0 0,1 0 0 0 0,0-1-16 0 0,0 0 1 0 0,0 0 0 0 0,1 0 0 0 0,-1 0 0 0 0,1 1-1 0 0,-1-1 1 0 0,1 0 0 0 0,0 1 0 0 0,0 0-1 0 0,0-1 1 0 0,0 1 0 0 0,0 0 0 0 0,0 0 0 0 0,0 0-1 0 0,0 0 1 0 0,0 0 0 0 0,0 0 0 0 0,0 1 0 0 0,1-1-1 0 0,-1 1 1 0 0,0-1 0 0 0,1 1 0 0 0,-1 0 0 0 0,0 0-1 0 0,1 0 1 0 0,-1 0 0 0 0,0 0 0 0 0,5 2-1 0 0,0-1-33 0 0,0 1-1 0 0,1 0 0 0 0,-1 1 0 0 0,0 0 0 0 0,0 0 1 0 0,0 0-1 0 0,-1 1 0 0 0,8 5 0 0 0,-5-2 166 0 0,0 0 1 0 0,0 0-1 0 0,-1 1 0 0 0,0 1 0 0 0,-1-1 0 0 0,0 1 0 0 0,0 1 0 0 0,0-1 0 0 0,-2 1 0 0 0,1 0 0 0 0,7 21 1 0 0,-11-24 124 0 0,0 0 1 0 0,-1 0 0 0 0,0 0 0 0 0,0 0 0 0 0,-1 0 0 0 0,0 0-1 0 0,0 0 1 0 0,-1 0 0 0 0,0 0 0 0 0,0-1 0 0 0,0 1 0 0 0,-5 12 0 0 0,6-18 127 0 0,-3 3 387 0 0,1-2-1627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047240" cy="347345"/>
          </a:xfrm>
          <a:prstGeom prst="rect">
            <a:avLst/>
          </a:prstGeom>
        </p:spPr>
        <p:txBody>
          <a:bodyPr vert="horz" lIns="66687" tIns="33343" rIns="66687" bIns="33343" rtlCol="0"/>
          <a:lstStyle>
            <a:lvl1pPr algn="l">
              <a:defRPr sz="9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76067" y="0"/>
            <a:ext cx="2047240" cy="347345"/>
          </a:xfrm>
          <a:prstGeom prst="rect">
            <a:avLst/>
          </a:prstGeom>
        </p:spPr>
        <p:txBody>
          <a:bodyPr vert="horz" lIns="66687" tIns="33343" rIns="66687" bIns="33343" rtlCol="0"/>
          <a:lstStyle>
            <a:lvl1pPr algn="r">
              <a:defRPr sz="900"/>
            </a:lvl1pPr>
          </a:lstStyle>
          <a:p>
            <a:fld id="{7284CDAC-ACD1-4943-9118-05D26BC373AD}" type="datetimeFigureOut">
              <a:rPr lang="en-CA" smtClean="0"/>
              <a:pPr/>
              <a:t>2023-10-31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5475" y="520700"/>
            <a:ext cx="3473450" cy="2605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66687" tIns="33343" rIns="66687" bIns="33343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2440" y="3299778"/>
            <a:ext cx="3779520" cy="3126105"/>
          </a:xfrm>
          <a:prstGeom prst="rect">
            <a:avLst/>
          </a:prstGeom>
        </p:spPr>
        <p:txBody>
          <a:bodyPr vert="horz" lIns="66687" tIns="33343" rIns="66687" bIns="3334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98349"/>
            <a:ext cx="2047240" cy="347345"/>
          </a:xfrm>
          <a:prstGeom prst="rect">
            <a:avLst/>
          </a:prstGeom>
        </p:spPr>
        <p:txBody>
          <a:bodyPr vert="horz" lIns="66687" tIns="33343" rIns="66687" bIns="33343" rtlCol="0" anchor="b"/>
          <a:lstStyle>
            <a:lvl1pPr algn="l">
              <a:defRPr sz="9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76067" y="6598349"/>
            <a:ext cx="2047240" cy="347345"/>
          </a:xfrm>
          <a:prstGeom prst="rect">
            <a:avLst/>
          </a:prstGeom>
        </p:spPr>
        <p:txBody>
          <a:bodyPr vert="horz" lIns="66687" tIns="33343" rIns="66687" bIns="33343" rtlCol="0" anchor="b"/>
          <a:lstStyle>
            <a:lvl1pPr algn="r">
              <a:defRPr sz="9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2023-10-31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2023-10-31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2023-10-31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2023-10-31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2023-10-31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2023-10-31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2023-10-31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2023-10-31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2023-10-31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2023-10-31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2023-10-31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2023-10-31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8.xml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customXml" Target="../ink/ink131.xml"/><Relationship Id="rId21" Type="http://schemas.openxmlformats.org/officeDocument/2006/relationships/customXml" Target="../ink/ink122.xml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customXml" Target="../ink/ink135.xml"/><Relationship Id="rId50" Type="http://schemas.openxmlformats.org/officeDocument/2006/relationships/image" Target="../media/image157.png"/><Relationship Id="rId55" Type="http://schemas.openxmlformats.org/officeDocument/2006/relationships/customXml" Target="../ink/ink139.xml"/><Relationship Id="rId63" Type="http://schemas.openxmlformats.org/officeDocument/2006/relationships/customXml" Target="../ink/ink143.xml"/><Relationship Id="rId7" Type="http://schemas.openxmlformats.org/officeDocument/2006/relationships/customXml" Target="../ink/ink115.xml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customXml" Target="../ink/ink126.xml"/><Relationship Id="rId11" Type="http://schemas.openxmlformats.org/officeDocument/2006/relationships/customXml" Target="../ink/ink117.xml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customXml" Target="../ink/ink130.xml"/><Relationship Id="rId40" Type="http://schemas.openxmlformats.org/officeDocument/2006/relationships/image" Target="../media/image152.png"/><Relationship Id="rId45" Type="http://schemas.openxmlformats.org/officeDocument/2006/relationships/customXml" Target="../ink/ink134.xml"/><Relationship Id="rId53" Type="http://schemas.openxmlformats.org/officeDocument/2006/relationships/customXml" Target="../ink/ink138.xml"/><Relationship Id="rId58" Type="http://schemas.openxmlformats.org/officeDocument/2006/relationships/image" Target="../media/image161.png"/><Relationship Id="rId5" Type="http://schemas.openxmlformats.org/officeDocument/2006/relationships/customXml" Target="../ink/ink114.xml"/><Relationship Id="rId61" Type="http://schemas.openxmlformats.org/officeDocument/2006/relationships/customXml" Target="../ink/ink142.xml"/><Relationship Id="rId19" Type="http://schemas.openxmlformats.org/officeDocument/2006/relationships/customXml" Target="../ink/ink121.xml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customXml" Target="../ink/ink125.xml"/><Relationship Id="rId30" Type="http://schemas.openxmlformats.org/officeDocument/2006/relationships/image" Target="../media/image147.png"/><Relationship Id="rId35" Type="http://schemas.openxmlformats.org/officeDocument/2006/relationships/customXml" Target="../ink/ink129.xml"/><Relationship Id="rId43" Type="http://schemas.openxmlformats.org/officeDocument/2006/relationships/customXml" Target="../ink/ink133.xml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8" Type="http://schemas.openxmlformats.org/officeDocument/2006/relationships/image" Target="../media/image136.png"/><Relationship Id="rId51" Type="http://schemas.openxmlformats.org/officeDocument/2006/relationships/customXml" Target="../ink/ink137.xml"/><Relationship Id="rId3" Type="http://schemas.openxmlformats.org/officeDocument/2006/relationships/customXml" Target="../ink/ink113.xml"/><Relationship Id="rId12" Type="http://schemas.openxmlformats.org/officeDocument/2006/relationships/image" Target="../media/image138.png"/><Relationship Id="rId17" Type="http://schemas.openxmlformats.org/officeDocument/2006/relationships/customXml" Target="../ink/ink120.xml"/><Relationship Id="rId25" Type="http://schemas.openxmlformats.org/officeDocument/2006/relationships/customXml" Target="../ink/ink124.xml"/><Relationship Id="rId33" Type="http://schemas.openxmlformats.org/officeDocument/2006/relationships/customXml" Target="../ink/ink128.xml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customXml" Target="../ink/ink141.xml"/><Relationship Id="rId20" Type="http://schemas.openxmlformats.org/officeDocument/2006/relationships/image" Target="../media/image142.png"/><Relationship Id="rId41" Type="http://schemas.openxmlformats.org/officeDocument/2006/relationships/customXml" Target="../ink/ink132.xml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5" Type="http://schemas.openxmlformats.org/officeDocument/2006/relationships/customXml" Target="../ink/ink119.xml"/><Relationship Id="rId23" Type="http://schemas.openxmlformats.org/officeDocument/2006/relationships/customXml" Target="../ink/ink123.xml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customXml" Target="../ink/ink136.xml"/><Relationship Id="rId57" Type="http://schemas.openxmlformats.org/officeDocument/2006/relationships/customXml" Target="../ink/ink140.xml"/><Relationship Id="rId10" Type="http://schemas.openxmlformats.org/officeDocument/2006/relationships/image" Target="../media/image137.png"/><Relationship Id="rId31" Type="http://schemas.openxmlformats.org/officeDocument/2006/relationships/customXml" Target="../ink/ink127.xml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4" Type="http://schemas.openxmlformats.org/officeDocument/2006/relationships/image" Target="../media/image134.png"/><Relationship Id="rId9" Type="http://schemas.openxmlformats.org/officeDocument/2006/relationships/customXml" Target="../ink/ink116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6.png"/><Relationship Id="rId117" Type="http://schemas.openxmlformats.org/officeDocument/2006/relationships/customXml" Target="../ink/ink200.xml"/><Relationship Id="rId21" Type="http://schemas.openxmlformats.org/officeDocument/2006/relationships/customXml" Target="../ink/ink152.xml"/><Relationship Id="rId42" Type="http://schemas.openxmlformats.org/officeDocument/2006/relationships/image" Target="../media/image184.png"/><Relationship Id="rId47" Type="http://schemas.openxmlformats.org/officeDocument/2006/relationships/customXml" Target="../ink/ink165.xml"/><Relationship Id="rId63" Type="http://schemas.openxmlformats.org/officeDocument/2006/relationships/customXml" Target="../ink/ink173.xml"/><Relationship Id="rId68" Type="http://schemas.openxmlformats.org/officeDocument/2006/relationships/image" Target="../media/image197.png"/><Relationship Id="rId84" Type="http://schemas.openxmlformats.org/officeDocument/2006/relationships/image" Target="../media/image205.png"/><Relationship Id="rId89" Type="http://schemas.openxmlformats.org/officeDocument/2006/relationships/customXml" Target="../ink/ink186.xml"/><Relationship Id="rId112" Type="http://schemas.openxmlformats.org/officeDocument/2006/relationships/image" Target="../media/image219.png"/><Relationship Id="rId16" Type="http://schemas.openxmlformats.org/officeDocument/2006/relationships/image" Target="../media/image171.png"/><Relationship Id="rId107" Type="http://schemas.openxmlformats.org/officeDocument/2006/relationships/customXml" Target="../ink/ink195.xml"/><Relationship Id="rId11" Type="http://schemas.openxmlformats.org/officeDocument/2006/relationships/customXml" Target="../ink/ink147.xml"/><Relationship Id="rId32" Type="http://schemas.openxmlformats.org/officeDocument/2006/relationships/image" Target="../media/image179.png"/><Relationship Id="rId37" Type="http://schemas.openxmlformats.org/officeDocument/2006/relationships/customXml" Target="../ink/ink160.xml"/><Relationship Id="rId53" Type="http://schemas.openxmlformats.org/officeDocument/2006/relationships/customXml" Target="../ink/ink168.xml"/><Relationship Id="rId58" Type="http://schemas.openxmlformats.org/officeDocument/2006/relationships/image" Target="../media/image192.png"/><Relationship Id="rId74" Type="http://schemas.openxmlformats.org/officeDocument/2006/relationships/image" Target="../media/image200.png"/><Relationship Id="rId79" Type="http://schemas.openxmlformats.org/officeDocument/2006/relationships/customXml" Target="../ink/ink181.xml"/><Relationship Id="rId102" Type="http://schemas.openxmlformats.org/officeDocument/2006/relationships/image" Target="../media/image214.png"/><Relationship Id="rId5" Type="http://schemas.openxmlformats.org/officeDocument/2006/relationships/customXml" Target="../ink/ink144.xml"/><Relationship Id="rId90" Type="http://schemas.openxmlformats.org/officeDocument/2006/relationships/image" Target="../media/image208.png"/><Relationship Id="rId95" Type="http://schemas.openxmlformats.org/officeDocument/2006/relationships/customXml" Target="../ink/ink189.xml"/><Relationship Id="rId22" Type="http://schemas.openxmlformats.org/officeDocument/2006/relationships/image" Target="../media/image174.png"/><Relationship Id="rId27" Type="http://schemas.openxmlformats.org/officeDocument/2006/relationships/customXml" Target="../ink/ink155.xml"/><Relationship Id="rId43" Type="http://schemas.openxmlformats.org/officeDocument/2006/relationships/customXml" Target="../ink/ink163.xml"/><Relationship Id="rId48" Type="http://schemas.openxmlformats.org/officeDocument/2006/relationships/image" Target="../media/image187.png"/><Relationship Id="rId64" Type="http://schemas.openxmlformats.org/officeDocument/2006/relationships/image" Target="../media/image195.png"/><Relationship Id="rId69" Type="http://schemas.openxmlformats.org/officeDocument/2006/relationships/customXml" Target="../ink/ink176.xml"/><Relationship Id="rId113" Type="http://schemas.openxmlformats.org/officeDocument/2006/relationships/customXml" Target="../ink/ink198.xml"/><Relationship Id="rId118" Type="http://schemas.openxmlformats.org/officeDocument/2006/relationships/image" Target="../media/image222.png"/><Relationship Id="rId80" Type="http://schemas.openxmlformats.org/officeDocument/2006/relationships/image" Target="../media/image203.png"/><Relationship Id="rId85" Type="http://schemas.openxmlformats.org/officeDocument/2006/relationships/customXml" Target="../ink/ink184.xml"/><Relationship Id="rId12" Type="http://schemas.openxmlformats.org/officeDocument/2006/relationships/image" Target="../media/image169.png"/><Relationship Id="rId17" Type="http://schemas.openxmlformats.org/officeDocument/2006/relationships/customXml" Target="../ink/ink150.xml"/><Relationship Id="rId33" Type="http://schemas.openxmlformats.org/officeDocument/2006/relationships/customXml" Target="../ink/ink158.xml"/><Relationship Id="rId38" Type="http://schemas.openxmlformats.org/officeDocument/2006/relationships/image" Target="../media/image182.png"/><Relationship Id="rId59" Type="http://schemas.openxmlformats.org/officeDocument/2006/relationships/customXml" Target="../ink/ink171.xml"/><Relationship Id="rId103" Type="http://schemas.openxmlformats.org/officeDocument/2006/relationships/customXml" Target="../ink/ink193.xml"/><Relationship Id="rId108" Type="http://schemas.openxmlformats.org/officeDocument/2006/relationships/image" Target="../media/image217.png"/><Relationship Id="rId54" Type="http://schemas.openxmlformats.org/officeDocument/2006/relationships/image" Target="../media/image190.png"/><Relationship Id="rId70" Type="http://schemas.openxmlformats.org/officeDocument/2006/relationships/image" Target="../media/image198.png"/><Relationship Id="rId75" Type="http://schemas.openxmlformats.org/officeDocument/2006/relationships/customXml" Target="../ink/ink179.xml"/><Relationship Id="rId91" Type="http://schemas.openxmlformats.org/officeDocument/2006/relationships/customXml" Target="../ink/ink187.xml"/><Relationship Id="rId96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23" Type="http://schemas.openxmlformats.org/officeDocument/2006/relationships/customXml" Target="../ink/ink153.xml"/><Relationship Id="rId28" Type="http://schemas.openxmlformats.org/officeDocument/2006/relationships/image" Target="../media/image177.png"/><Relationship Id="rId49" Type="http://schemas.openxmlformats.org/officeDocument/2006/relationships/customXml" Target="../ink/ink166.xml"/><Relationship Id="rId114" Type="http://schemas.openxmlformats.org/officeDocument/2006/relationships/image" Target="../media/image220.png"/><Relationship Id="rId119" Type="http://schemas.openxmlformats.org/officeDocument/2006/relationships/customXml" Target="../ink/ink201.xml"/><Relationship Id="rId44" Type="http://schemas.openxmlformats.org/officeDocument/2006/relationships/image" Target="../media/image185.png"/><Relationship Id="rId60" Type="http://schemas.openxmlformats.org/officeDocument/2006/relationships/image" Target="../media/image193.png"/><Relationship Id="rId65" Type="http://schemas.openxmlformats.org/officeDocument/2006/relationships/customXml" Target="../ink/ink174.xml"/><Relationship Id="rId81" Type="http://schemas.openxmlformats.org/officeDocument/2006/relationships/customXml" Target="../ink/ink182.xml"/><Relationship Id="rId86" Type="http://schemas.openxmlformats.org/officeDocument/2006/relationships/image" Target="../media/image206.png"/><Relationship Id="rId4" Type="http://schemas.openxmlformats.org/officeDocument/2006/relationships/image" Target="../media/image111.png"/><Relationship Id="rId9" Type="http://schemas.openxmlformats.org/officeDocument/2006/relationships/customXml" Target="../ink/ink146.xml"/><Relationship Id="rId13" Type="http://schemas.openxmlformats.org/officeDocument/2006/relationships/customXml" Target="../ink/ink148.xml"/><Relationship Id="rId18" Type="http://schemas.openxmlformats.org/officeDocument/2006/relationships/image" Target="../media/image172.png"/><Relationship Id="rId39" Type="http://schemas.openxmlformats.org/officeDocument/2006/relationships/customXml" Target="../ink/ink161.xml"/><Relationship Id="rId109" Type="http://schemas.openxmlformats.org/officeDocument/2006/relationships/customXml" Target="../ink/ink196.xml"/><Relationship Id="rId34" Type="http://schemas.openxmlformats.org/officeDocument/2006/relationships/image" Target="../media/image180.png"/><Relationship Id="rId50" Type="http://schemas.openxmlformats.org/officeDocument/2006/relationships/image" Target="../media/image188.png"/><Relationship Id="rId55" Type="http://schemas.openxmlformats.org/officeDocument/2006/relationships/customXml" Target="../ink/ink169.xml"/><Relationship Id="rId76" Type="http://schemas.openxmlformats.org/officeDocument/2006/relationships/image" Target="../media/image201.png"/><Relationship Id="rId97" Type="http://schemas.openxmlformats.org/officeDocument/2006/relationships/customXml" Target="../ink/ink190.xml"/><Relationship Id="rId104" Type="http://schemas.openxmlformats.org/officeDocument/2006/relationships/image" Target="../media/image215.png"/><Relationship Id="rId120" Type="http://schemas.openxmlformats.org/officeDocument/2006/relationships/image" Target="../media/image223.png"/><Relationship Id="rId7" Type="http://schemas.openxmlformats.org/officeDocument/2006/relationships/customXml" Target="../ink/ink145.xml"/><Relationship Id="rId71" Type="http://schemas.openxmlformats.org/officeDocument/2006/relationships/customXml" Target="../ink/ink177.xml"/><Relationship Id="rId92" Type="http://schemas.openxmlformats.org/officeDocument/2006/relationships/image" Target="../media/image209.png"/><Relationship Id="rId2" Type="http://schemas.openxmlformats.org/officeDocument/2006/relationships/image" Target="../media/image165.png"/><Relationship Id="rId29" Type="http://schemas.openxmlformats.org/officeDocument/2006/relationships/customXml" Target="../ink/ink156.xml"/><Relationship Id="rId24" Type="http://schemas.openxmlformats.org/officeDocument/2006/relationships/image" Target="../media/image175.png"/><Relationship Id="rId40" Type="http://schemas.openxmlformats.org/officeDocument/2006/relationships/image" Target="../media/image183.png"/><Relationship Id="rId45" Type="http://schemas.openxmlformats.org/officeDocument/2006/relationships/customXml" Target="../ink/ink164.xml"/><Relationship Id="rId66" Type="http://schemas.openxmlformats.org/officeDocument/2006/relationships/image" Target="../media/image196.png"/><Relationship Id="rId87" Type="http://schemas.openxmlformats.org/officeDocument/2006/relationships/customXml" Target="../ink/ink185.xml"/><Relationship Id="rId110" Type="http://schemas.openxmlformats.org/officeDocument/2006/relationships/image" Target="../media/image218.png"/><Relationship Id="rId115" Type="http://schemas.openxmlformats.org/officeDocument/2006/relationships/customXml" Target="../ink/ink199.xml"/><Relationship Id="rId61" Type="http://schemas.openxmlformats.org/officeDocument/2006/relationships/customXml" Target="../ink/ink172.xml"/><Relationship Id="rId82" Type="http://schemas.openxmlformats.org/officeDocument/2006/relationships/image" Target="../media/image204.png"/><Relationship Id="rId19" Type="http://schemas.openxmlformats.org/officeDocument/2006/relationships/customXml" Target="../ink/ink151.xml"/><Relationship Id="rId14" Type="http://schemas.openxmlformats.org/officeDocument/2006/relationships/image" Target="../media/image170.png"/><Relationship Id="rId30" Type="http://schemas.openxmlformats.org/officeDocument/2006/relationships/image" Target="../media/image178.png"/><Relationship Id="rId35" Type="http://schemas.openxmlformats.org/officeDocument/2006/relationships/customXml" Target="../ink/ink159.xml"/><Relationship Id="rId56" Type="http://schemas.openxmlformats.org/officeDocument/2006/relationships/image" Target="../media/image191.png"/><Relationship Id="rId77" Type="http://schemas.openxmlformats.org/officeDocument/2006/relationships/customXml" Target="../ink/ink180.xml"/><Relationship Id="rId100" Type="http://schemas.openxmlformats.org/officeDocument/2006/relationships/image" Target="../media/image213.png"/><Relationship Id="rId105" Type="http://schemas.openxmlformats.org/officeDocument/2006/relationships/customXml" Target="../ink/ink194.xml"/><Relationship Id="rId8" Type="http://schemas.openxmlformats.org/officeDocument/2006/relationships/image" Target="../media/image167.png"/><Relationship Id="rId51" Type="http://schemas.openxmlformats.org/officeDocument/2006/relationships/customXml" Target="../ink/ink167.xml"/><Relationship Id="rId72" Type="http://schemas.openxmlformats.org/officeDocument/2006/relationships/image" Target="../media/image199.png"/><Relationship Id="rId93" Type="http://schemas.openxmlformats.org/officeDocument/2006/relationships/customXml" Target="../ink/ink188.xml"/><Relationship Id="rId98" Type="http://schemas.openxmlformats.org/officeDocument/2006/relationships/image" Target="../media/image212.png"/><Relationship Id="rId121" Type="http://schemas.openxmlformats.org/officeDocument/2006/relationships/customXml" Target="../ink/ink202.xml"/><Relationship Id="rId3" Type="http://schemas.openxmlformats.org/officeDocument/2006/relationships/image" Target="../media/image112.png"/><Relationship Id="rId25" Type="http://schemas.openxmlformats.org/officeDocument/2006/relationships/customXml" Target="../ink/ink154.xml"/><Relationship Id="rId46" Type="http://schemas.openxmlformats.org/officeDocument/2006/relationships/image" Target="../media/image186.png"/><Relationship Id="rId67" Type="http://schemas.openxmlformats.org/officeDocument/2006/relationships/customXml" Target="../ink/ink175.xml"/><Relationship Id="rId116" Type="http://schemas.openxmlformats.org/officeDocument/2006/relationships/image" Target="../media/image221.png"/><Relationship Id="rId20" Type="http://schemas.openxmlformats.org/officeDocument/2006/relationships/image" Target="../media/image173.png"/><Relationship Id="rId41" Type="http://schemas.openxmlformats.org/officeDocument/2006/relationships/customXml" Target="../ink/ink162.xml"/><Relationship Id="rId62" Type="http://schemas.openxmlformats.org/officeDocument/2006/relationships/image" Target="../media/image194.png"/><Relationship Id="rId83" Type="http://schemas.openxmlformats.org/officeDocument/2006/relationships/customXml" Target="../ink/ink183.xml"/><Relationship Id="rId88" Type="http://schemas.openxmlformats.org/officeDocument/2006/relationships/image" Target="../media/image207.png"/><Relationship Id="rId111" Type="http://schemas.openxmlformats.org/officeDocument/2006/relationships/customXml" Target="../ink/ink197.xml"/><Relationship Id="rId15" Type="http://schemas.openxmlformats.org/officeDocument/2006/relationships/customXml" Target="../ink/ink149.xml"/><Relationship Id="rId36" Type="http://schemas.openxmlformats.org/officeDocument/2006/relationships/image" Target="../media/image181.png"/><Relationship Id="rId57" Type="http://schemas.openxmlformats.org/officeDocument/2006/relationships/customXml" Target="../ink/ink170.xml"/><Relationship Id="rId106" Type="http://schemas.openxmlformats.org/officeDocument/2006/relationships/image" Target="../media/image216.png"/><Relationship Id="rId10" Type="http://schemas.openxmlformats.org/officeDocument/2006/relationships/image" Target="../media/image168.png"/><Relationship Id="rId31" Type="http://schemas.openxmlformats.org/officeDocument/2006/relationships/customXml" Target="../ink/ink157.xml"/><Relationship Id="rId52" Type="http://schemas.openxmlformats.org/officeDocument/2006/relationships/image" Target="../media/image189.png"/><Relationship Id="rId73" Type="http://schemas.openxmlformats.org/officeDocument/2006/relationships/customXml" Target="../ink/ink178.xml"/><Relationship Id="rId78" Type="http://schemas.openxmlformats.org/officeDocument/2006/relationships/image" Target="../media/image202.png"/><Relationship Id="rId94" Type="http://schemas.openxmlformats.org/officeDocument/2006/relationships/image" Target="../media/image210.png"/><Relationship Id="rId99" Type="http://schemas.openxmlformats.org/officeDocument/2006/relationships/customXml" Target="../ink/ink191.xml"/><Relationship Id="rId101" Type="http://schemas.openxmlformats.org/officeDocument/2006/relationships/customXml" Target="../ink/ink192.xml"/><Relationship Id="rId122" Type="http://schemas.openxmlformats.org/officeDocument/2006/relationships/image" Target="../media/image22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4.xml"/><Relationship Id="rId21" Type="http://schemas.openxmlformats.org/officeDocument/2006/relationships/image" Target="../media/image235.png"/><Relationship Id="rId42" Type="http://schemas.openxmlformats.org/officeDocument/2006/relationships/customXml" Target="../ink/ink222.xml"/><Relationship Id="rId47" Type="http://schemas.openxmlformats.org/officeDocument/2006/relationships/image" Target="../media/image248.png"/><Relationship Id="rId63" Type="http://schemas.openxmlformats.org/officeDocument/2006/relationships/image" Target="../media/image256.png"/><Relationship Id="rId68" Type="http://schemas.openxmlformats.org/officeDocument/2006/relationships/customXml" Target="../ink/ink235.xml"/><Relationship Id="rId84" Type="http://schemas.openxmlformats.org/officeDocument/2006/relationships/customXml" Target="../ink/ink243.xml"/><Relationship Id="rId16" Type="http://schemas.openxmlformats.org/officeDocument/2006/relationships/customXml" Target="../ink/ink209.xml"/><Relationship Id="rId11" Type="http://schemas.openxmlformats.org/officeDocument/2006/relationships/image" Target="../media/image230.png"/><Relationship Id="rId32" Type="http://schemas.openxmlformats.org/officeDocument/2006/relationships/customXml" Target="../ink/ink217.xml"/><Relationship Id="rId37" Type="http://schemas.openxmlformats.org/officeDocument/2006/relationships/image" Target="../media/image243.png"/><Relationship Id="rId53" Type="http://schemas.openxmlformats.org/officeDocument/2006/relationships/image" Target="../media/image251.png"/><Relationship Id="rId58" Type="http://schemas.openxmlformats.org/officeDocument/2006/relationships/customXml" Target="../ink/ink230.xml"/><Relationship Id="rId74" Type="http://schemas.openxmlformats.org/officeDocument/2006/relationships/customXml" Target="../ink/ink238.xml"/><Relationship Id="rId79" Type="http://schemas.openxmlformats.org/officeDocument/2006/relationships/image" Target="../media/image264.png"/><Relationship Id="rId5" Type="http://schemas.openxmlformats.org/officeDocument/2006/relationships/image" Target="../media/image227.png"/><Relationship Id="rId19" Type="http://schemas.openxmlformats.org/officeDocument/2006/relationships/image" Target="../media/image234.png"/><Relationship Id="rId14" Type="http://schemas.openxmlformats.org/officeDocument/2006/relationships/customXml" Target="../ink/ink208.xml"/><Relationship Id="rId22" Type="http://schemas.openxmlformats.org/officeDocument/2006/relationships/customXml" Target="../ink/ink212.xml"/><Relationship Id="rId27" Type="http://schemas.openxmlformats.org/officeDocument/2006/relationships/image" Target="../media/image238.png"/><Relationship Id="rId30" Type="http://schemas.openxmlformats.org/officeDocument/2006/relationships/customXml" Target="../ink/ink216.xml"/><Relationship Id="rId35" Type="http://schemas.openxmlformats.org/officeDocument/2006/relationships/image" Target="../media/image242.png"/><Relationship Id="rId43" Type="http://schemas.openxmlformats.org/officeDocument/2006/relationships/image" Target="../media/image246.png"/><Relationship Id="rId48" Type="http://schemas.openxmlformats.org/officeDocument/2006/relationships/customXml" Target="../ink/ink225.xml"/><Relationship Id="rId56" Type="http://schemas.openxmlformats.org/officeDocument/2006/relationships/customXml" Target="../ink/ink229.xml"/><Relationship Id="rId64" Type="http://schemas.openxmlformats.org/officeDocument/2006/relationships/customXml" Target="../ink/ink233.xml"/><Relationship Id="rId69" Type="http://schemas.openxmlformats.org/officeDocument/2006/relationships/image" Target="../media/image259.png"/><Relationship Id="rId77" Type="http://schemas.openxmlformats.org/officeDocument/2006/relationships/image" Target="../media/image263.png"/><Relationship Id="rId8" Type="http://schemas.openxmlformats.org/officeDocument/2006/relationships/customXml" Target="../ink/ink205.xml"/><Relationship Id="rId51" Type="http://schemas.openxmlformats.org/officeDocument/2006/relationships/image" Target="../media/image250.png"/><Relationship Id="rId72" Type="http://schemas.openxmlformats.org/officeDocument/2006/relationships/customXml" Target="../ink/ink237.xml"/><Relationship Id="rId80" Type="http://schemas.openxmlformats.org/officeDocument/2006/relationships/customXml" Target="../ink/ink241.xml"/><Relationship Id="rId85" Type="http://schemas.openxmlformats.org/officeDocument/2006/relationships/image" Target="../media/image267.png"/><Relationship Id="rId3" Type="http://schemas.openxmlformats.org/officeDocument/2006/relationships/image" Target="../media/image226.png"/><Relationship Id="rId12" Type="http://schemas.openxmlformats.org/officeDocument/2006/relationships/customXml" Target="../ink/ink207.xml"/><Relationship Id="rId17" Type="http://schemas.openxmlformats.org/officeDocument/2006/relationships/image" Target="../media/image233.png"/><Relationship Id="rId25" Type="http://schemas.openxmlformats.org/officeDocument/2006/relationships/image" Target="../media/image237.png"/><Relationship Id="rId33" Type="http://schemas.openxmlformats.org/officeDocument/2006/relationships/image" Target="../media/image241.png"/><Relationship Id="rId38" Type="http://schemas.openxmlformats.org/officeDocument/2006/relationships/customXml" Target="../ink/ink220.xml"/><Relationship Id="rId46" Type="http://schemas.openxmlformats.org/officeDocument/2006/relationships/customXml" Target="../ink/ink224.xml"/><Relationship Id="rId59" Type="http://schemas.openxmlformats.org/officeDocument/2006/relationships/image" Target="../media/image254.png"/><Relationship Id="rId67" Type="http://schemas.openxmlformats.org/officeDocument/2006/relationships/image" Target="../media/image258.png"/><Relationship Id="rId20" Type="http://schemas.openxmlformats.org/officeDocument/2006/relationships/customXml" Target="../ink/ink211.xml"/><Relationship Id="rId41" Type="http://schemas.openxmlformats.org/officeDocument/2006/relationships/image" Target="../media/image245.png"/><Relationship Id="rId54" Type="http://schemas.openxmlformats.org/officeDocument/2006/relationships/customXml" Target="../ink/ink228.xml"/><Relationship Id="rId62" Type="http://schemas.openxmlformats.org/officeDocument/2006/relationships/customXml" Target="../ink/ink232.xml"/><Relationship Id="rId70" Type="http://schemas.openxmlformats.org/officeDocument/2006/relationships/customXml" Target="../ink/ink236.xml"/><Relationship Id="rId75" Type="http://schemas.openxmlformats.org/officeDocument/2006/relationships/image" Target="../media/image262.png"/><Relationship Id="rId83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4.xml"/><Relationship Id="rId15" Type="http://schemas.openxmlformats.org/officeDocument/2006/relationships/image" Target="../media/image232.png"/><Relationship Id="rId23" Type="http://schemas.openxmlformats.org/officeDocument/2006/relationships/image" Target="../media/image236.png"/><Relationship Id="rId28" Type="http://schemas.openxmlformats.org/officeDocument/2006/relationships/customXml" Target="../ink/ink215.xml"/><Relationship Id="rId36" Type="http://schemas.openxmlformats.org/officeDocument/2006/relationships/customXml" Target="../ink/ink219.xml"/><Relationship Id="rId49" Type="http://schemas.openxmlformats.org/officeDocument/2006/relationships/image" Target="../media/image249.png"/><Relationship Id="rId57" Type="http://schemas.openxmlformats.org/officeDocument/2006/relationships/image" Target="../media/image253.png"/><Relationship Id="rId10" Type="http://schemas.openxmlformats.org/officeDocument/2006/relationships/customXml" Target="../ink/ink206.xml"/><Relationship Id="rId31" Type="http://schemas.openxmlformats.org/officeDocument/2006/relationships/image" Target="../media/image240.png"/><Relationship Id="rId44" Type="http://schemas.openxmlformats.org/officeDocument/2006/relationships/customXml" Target="../ink/ink223.xml"/><Relationship Id="rId52" Type="http://schemas.openxmlformats.org/officeDocument/2006/relationships/customXml" Target="../ink/ink227.xml"/><Relationship Id="rId60" Type="http://schemas.openxmlformats.org/officeDocument/2006/relationships/customXml" Target="../ink/ink231.xml"/><Relationship Id="rId65" Type="http://schemas.openxmlformats.org/officeDocument/2006/relationships/image" Target="../media/image257.png"/><Relationship Id="rId73" Type="http://schemas.openxmlformats.org/officeDocument/2006/relationships/image" Target="../media/image261.png"/><Relationship Id="rId78" Type="http://schemas.openxmlformats.org/officeDocument/2006/relationships/customXml" Target="../ink/ink240.xml"/><Relationship Id="rId81" Type="http://schemas.openxmlformats.org/officeDocument/2006/relationships/image" Target="../media/image265.png"/><Relationship Id="rId4" Type="http://schemas.openxmlformats.org/officeDocument/2006/relationships/customXml" Target="../ink/ink203.xml"/><Relationship Id="rId9" Type="http://schemas.openxmlformats.org/officeDocument/2006/relationships/image" Target="../media/image229.png"/><Relationship Id="rId13" Type="http://schemas.openxmlformats.org/officeDocument/2006/relationships/image" Target="../media/image231.png"/><Relationship Id="rId18" Type="http://schemas.openxmlformats.org/officeDocument/2006/relationships/customXml" Target="../ink/ink210.xml"/><Relationship Id="rId39" Type="http://schemas.openxmlformats.org/officeDocument/2006/relationships/image" Target="../media/image244.png"/><Relationship Id="rId34" Type="http://schemas.openxmlformats.org/officeDocument/2006/relationships/customXml" Target="../ink/ink218.xml"/><Relationship Id="rId50" Type="http://schemas.openxmlformats.org/officeDocument/2006/relationships/customXml" Target="../ink/ink226.xml"/><Relationship Id="rId55" Type="http://schemas.openxmlformats.org/officeDocument/2006/relationships/image" Target="../media/image252.png"/><Relationship Id="rId76" Type="http://schemas.openxmlformats.org/officeDocument/2006/relationships/customXml" Target="../ink/ink239.xml"/><Relationship Id="rId7" Type="http://schemas.openxmlformats.org/officeDocument/2006/relationships/image" Target="../media/image228.png"/><Relationship Id="rId71" Type="http://schemas.openxmlformats.org/officeDocument/2006/relationships/image" Target="../media/image260.png"/><Relationship Id="rId2" Type="http://schemas.openxmlformats.org/officeDocument/2006/relationships/image" Target="../media/image225.png"/><Relationship Id="rId29" Type="http://schemas.openxmlformats.org/officeDocument/2006/relationships/image" Target="../media/image239.png"/><Relationship Id="rId24" Type="http://schemas.openxmlformats.org/officeDocument/2006/relationships/customXml" Target="../ink/ink213.xml"/><Relationship Id="rId40" Type="http://schemas.openxmlformats.org/officeDocument/2006/relationships/customXml" Target="../ink/ink221.xml"/><Relationship Id="rId45" Type="http://schemas.openxmlformats.org/officeDocument/2006/relationships/image" Target="../media/image247.png"/><Relationship Id="rId66" Type="http://schemas.openxmlformats.org/officeDocument/2006/relationships/customXml" Target="../ink/ink234.xml"/><Relationship Id="rId61" Type="http://schemas.openxmlformats.org/officeDocument/2006/relationships/image" Target="../media/image255.png"/><Relationship Id="rId82" Type="http://schemas.openxmlformats.org/officeDocument/2006/relationships/customXml" Target="../ink/ink24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6.png"/><Relationship Id="rId21" Type="http://schemas.openxmlformats.org/officeDocument/2006/relationships/image" Target="../media/image278.png"/><Relationship Id="rId42" Type="http://schemas.openxmlformats.org/officeDocument/2006/relationships/customXml" Target="../ink/ink263.xml"/><Relationship Id="rId63" Type="http://schemas.openxmlformats.org/officeDocument/2006/relationships/image" Target="../media/image299.png"/><Relationship Id="rId84" Type="http://schemas.openxmlformats.org/officeDocument/2006/relationships/customXml" Target="../ink/ink284.xml"/><Relationship Id="rId138" Type="http://schemas.openxmlformats.org/officeDocument/2006/relationships/customXml" Target="../ink/ink311.xml"/><Relationship Id="rId107" Type="http://schemas.openxmlformats.org/officeDocument/2006/relationships/image" Target="../media/image321.png"/><Relationship Id="rId11" Type="http://schemas.openxmlformats.org/officeDocument/2006/relationships/image" Target="../media/image273.png"/><Relationship Id="rId32" Type="http://schemas.openxmlformats.org/officeDocument/2006/relationships/customXml" Target="../ink/ink258.xml"/><Relationship Id="rId53" Type="http://schemas.openxmlformats.org/officeDocument/2006/relationships/image" Target="../media/image294.png"/><Relationship Id="rId74" Type="http://schemas.openxmlformats.org/officeDocument/2006/relationships/customXml" Target="../ink/ink279.xml"/><Relationship Id="rId128" Type="http://schemas.openxmlformats.org/officeDocument/2006/relationships/customXml" Target="../ink/ink306.xml"/><Relationship Id="rId149" Type="http://schemas.openxmlformats.org/officeDocument/2006/relationships/image" Target="../media/image342.png"/><Relationship Id="rId5" Type="http://schemas.openxmlformats.org/officeDocument/2006/relationships/image" Target="../media/image270.png"/><Relationship Id="rId95" Type="http://schemas.openxmlformats.org/officeDocument/2006/relationships/image" Target="../media/image315.png"/><Relationship Id="rId22" Type="http://schemas.openxmlformats.org/officeDocument/2006/relationships/customXml" Target="../ink/ink253.xml"/><Relationship Id="rId27" Type="http://schemas.openxmlformats.org/officeDocument/2006/relationships/image" Target="../media/image281.png"/><Relationship Id="rId43" Type="http://schemas.openxmlformats.org/officeDocument/2006/relationships/image" Target="../media/image289.png"/><Relationship Id="rId48" Type="http://schemas.openxmlformats.org/officeDocument/2006/relationships/customXml" Target="../ink/ink266.xml"/><Relationship Id="rId64" Type="http://schemas.openxmlformats.org/officeDocument/2006/relationships/customXml" Target="../ink/ink274.xml"/><Relationship Id="rId69" Type="http://schemas.openxmlformats.org/officeDocument/2006/relationships/image" Target="../media/image302.png"/><Relationship Id="rId113" Type="http://schemas.openxmlformats.org/officeDocument/2006/relationships/image" Target="../media/image324.png"/><Relationship Id="rId118" Type="http://schemas.openxmlformats.org/officeDocument/2006/relationships/customXml" Target="../ink/ink301.xml"/><Relationship Id="rId134" Type="http://schemas.openxmlformats.org/officeDocument/2006/relationships/customXml" Target="../ink/ink309.xml"/><Relationship Id="rId139" Type="http://schemas.openxmlformats.org/officeDocument/2006/relationships/image" Target="../media/image337.png"/><Relationship Id="rId80" Type="http://schemas.openxmlformats.org/officeDocument/2006/relationships/customXml" Target="../ink/ink282.xml"/><Relationship Id="rId85" Type="http://schemas.openxmlformats.org/officeDocument/2006/relationships/image" Target="../media/image310.png"/><Relationship Id="rId150" Type="http://schemas.openxmlformats.org/officeDocument/2006/relationships/customXml" Target="../ink/ink317.xml"/><Relationship Id="rId155" Type="http://schemas.openxmlformats.org/officeDocument/2006/relationships/image" Target="../media/image345.png"/><Relationship Id="rId12" Type="http://schemas.openxmlformats.org/officeDocument/2006/relationships/customXml" Target="../ink/ink248.xml"/><Relationship Id="rId17" Type="http://schemas.openxmlformats.org/officeDocument/2006/relationships/image" Target="../media/image276.png"/><Relationship Id="rId33" Type="http://schemas.openxmlformats.org/officeDocument/2006/relationships/image" Target="../media/image284.png"/><Relationship Id="rId38" Type="http://schemas.openxmlformats.org/officeDocument/2006/relationships/customXml" Target="../ink/ink261.xml"/><Relationship Id="rId59" Type="http://schemas.openxmlformats.org/officeDocument/2006/relationships/image" Target="../media/image297.png"/><Relationship Id="rId103" Type="http://schemas.openxmlformats.org/officeDocument/2006/relationships/image" Target="../media/image319.png"/><Relationship Id="rId108" Type="http://schemas.openxmlformats.org/officeDocument/2006/relationships/customXml" Target="../ink/ink296.xml"/><Relationship Id="rId124" Type="http://schemas.openxmlformats.org/officeDocument/2006/relationships/customXml" Target="../ink/ink304.xml"/><Relationship Id="rId129" Type="http://schemas.openxmlformats.org/officeDocument/2006/relationships/image" Target="../media/image332.png"/><Relationship Id="rId54" Type="http://schemas.openxmlformats.org/officeDocument/2006/relationships/customXml" Target="../ink/ink269.xml"/><Relationship Id="rId70" Type="http://schemas.openxmlformats.org/officeDocument/2006/relationships/customXml" Target="../ink/ink277.xml"/><Relationship Id="rId75" Type="http://schemas.openxmlformats.org/officeDocument/2006/relationships/image" Target="../media/image305.png"/><Relationship Id="rId91" Type="http://schemas.openxmlformats.org/officeDocument/2006/relationships/image" Target="../media/image313.png"/><Relationship Id="rId96" Type="http://schemas.openxmlformats.org/officeDocument/2006/relationships/customXml" Target="../ink/ink290.xml"/><Relationship Id="rId140" Type="http://schemas.openxmlformats.org/officeDocument/2006/relationships/customXml" Target="../ink/ink312.xml"/><Relationship Id="rId145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5.xml"/><Relationship Id="rId23" Type="http://schemas.openxmlformats.org/officeDocument/2006/relationships/image" Target="../media/image279.png"/><Relationship Id="rId28" Type="http://schemas.openxmlformats.org/officeDocument/2006/relationships/customXml" Target="../ink/ink256.xml"/><Relationship Id="rId49" Type="http://schemas.openxmlformats.org/officeDocument/2006/relationships/image" Target="../media/image292.png"/><Relationship Id="rId114" Type="http://schemas.openxmlformats.org/officeDocument/2006/relationships/customXml" Target="../ink/ink299.xml"/><Relationship Id="rId119" Type="http://schemas.openxmlformats.org/officeDocument/2006/relationships/image" Target="../media/image327.png"/><Relationship Id="rId44" Type="http://schemas.openxmlformats.org/officeDocument/2006/relationships/customXml" Target="../ink/ink264.xml"/><Relationship Id="rId60" Type="http://schemas.openxmlformats.org/officeDocument/2006/relationships/customXml" Target="../ink/ink272.xml"/><Relationship Id="rId65" Type="http://schemas.openxmlformats.org/officeDocument/2006/relationships/image" Target="../media/image300.png"/><Relationship Id="rId81" Type="http://schemas.openxmlformats.org/officeDocument/2006/relationships/image" Target="../media/image308.png"/><Relationship Id="rId86" Type="http://schemas.openxmlformats.org/officeDocument/2006/relationships/customXml" Target="../ink/ink285.xml"/><Relationship Id="rId130" Type="http://schemas.openxmlformats.org/officeDocument/2006/relationships/customXml" Target="../ink/ink307.xml"/><Relationship Id="rId135" Type="http://schemas.openxmlformats.org/officeDocument/2006/relationships/image" Target="../media/image335.png"/><Relationship Id="rId151" Type="http://schemas.openxmlformats.org/officeDocument/2006/relationships/image" Target="../media/image343.png"/><Relationship Id="rId13" Type="http://schemas.openxmlformats.org/officeDocument/2006/relationships/image" Target="../media/image274.png"/><Relationship Id="rId18" Type="http://schemas.openxmlformats.org/officeDocument/2006/relationships/customXml" Target="../ink/ink251.xml"/><Relationship Id="rId39" Type="http://schemas.openxmlformats.org/officeDocument/2006/relationships/image" Target="../media/image287.png"/><Relationship Id="rId109" Type="http://schemas.openxmlformats.org/officeDocument/2006/relationships/image" Target="../media/image322.png"/><Relationship Id="rId34" Type="http://schemas.openxmlformats.org/officeDocument/2006/relationships/customXml" Target="../ink/ink259.xml"/><Relationship Id="rId50" Type="http://schemas.openxmlformats.org/officeDocument/2006/relationships/customXml" Target="../ink/ink267.xml"/><Relationship Id="rId55" Type="http://schemas.openxmlformats.org/officeDocument/2006/relationships/image" Target="../media/image295.png"/><Relationship Id="rId76" Type="http://schemas.openxmlformats.org/officeDocument/2006/relationships/customXml" Target="../ink/ink280.xml"/><Relationship Id="rId97" Type="http://schemas.openxmlformats.org/officeDocument/2006/relationships/image" Target="../media/image316.png"/><Relationship Id="rId104" Type="http://schemas.openxmlformats.org/officeDocument/2006/relationships/customXml" Target="../ink/ink294.xml"/><Relationship Id="rId120" Type="http://schemas.openxmlformats.org/officeDocument/2006/relationships/customXml" Target="../ink/ink302.xml"/><Relationship Id="rId125" Type="http://schemas.openxmlformats.org/officeDocument/2006/relationships/image" Target="../media/image330.png"/><Relationship Id="rId141" Type="http://schemas.openxmlformats.org/officeDocument/2006/relationships/image" Target="../media/image338.png"/><Relationship Id="rId146" Type="http://schemas.openxmlformats.org/officeDocument/2006/relationships/customXml" Target="../ink/ink315.xml"/><Relationship Id="rId7" Type="http://schemas.openxmlformats.org/officeDocument/2006/relationships/image" Target="../media/image271.png"/><Relationship Id="rId71" Type="http://schemas.openxmlformats.org/officeDocument/2006/relationships/image" Target="../media/image303.png"/><Relationship Id="rId92" Type="http://schemas.openxmlformats.org/officeDocument/2006/relationships/customXml" Target="../ink/ink288.xml"/><Relationship Id="rId2" Type="http://schemas.openxmlformats.org/officeDocument/2006/relationships/image" Target="../media/image268.png"/><Relationship Id="rId29" Type="http://schemas.openxmlformats.org/officeDocument/2006/relationships/image" Target="../media/image282.png"/><Relationship Id="rId24" Type="http://schemas.openxmlformats.org/officeDocument/2006/relationships/customXml" Target="../ink/ink254.xml"/><Relationship Id="rId40" Type="http://schemas.openxmlformats.org/officeDocument/2006/relationships/customXml" Target="../ink/ink262.xml"/><Relationship Id="rId45" Type="http://schemas.openxmlformats.org/officeDocument/2006/relationships/image" Target="../media/image290.png"/><Relationship Id="rId66" Type="http://schemas.openxmlformats.org/officeDocument/2006/relationships/customXml" Target="../ink/ink275.xml"/><Relationship Id="rId87" Type="http://schemas.openxmlformats.org/officeDocument/2006/relationships/image" Target="../media/image311.png"/><Relationship Id="rId110" Type="http://schemas.openxmlformats.org/officeDocument/2006/relationships/customXml" Target="../ink/ink297.xml"/><Relationship Id="rId115" Type="http://schemas.openxmlformats.org/officeDocument/2006/relationships/image" Target="../media/image325.png"/><Relationship Id="rId131" Type="http://schemas.openxmlformats.org/officeDocument/2006/relationships/image" Target="../media/image333.png"/><Relationship Id="rId136" Type="http://schemas.openxmlformats.org/officeDocument/2006/relationships/customXml" Target="../ink/ink310.xml"/><Relationship Id="rId61" Type="http://schemas.openxmlformats.org/officeDocument/2006/relationships/image" Target="../media/image298.png"/><Relationship Id="rId82" Type="http://schemas.openxmlformats.org/officeDocument/2006/relationships/customXml" Target="../ink/ink283.xml"/><Relationship Id="rId152" Type="http://schemas.openxmlformats.org/officeDocument/2006/relationships/customXml" Target="../ink/ink318.xml"/><Relationship Id="rId19" Type="http://schemas.openxmlformats.org/officeDocument/2006/relationships/image" Target="../media/image277.png"/><Relationship Id="rId14" Type="http://schemas.openxmlformats.org/officeDocument/2006/relationships/customXml" Target="../ink/ink249.xml"/><Relationship Id="rId30" Type="http://schemas.openxmlformats.org/officeDocument/2006/relationships/customXml" Target="../ink/ink257.xml"/><Relationship Id="rId35" Type="http://schemas.openxmlformats.org/officeDocument/2006/relationships/image" Target="../media/image285.png"/><Relationship Id="rId56" Type="http://schemas.openxmlformats.org/officeDocument/2006/relationships/customXml" Target="../ink/ink270.xml"/><Relationship Id="rId77" Type="http://schemas.openxmlformats.org/officeDocument/2006/relationships/image" Target="../media/image306.png"/><Relationship Id="rId100" Type="http://schemas.openxmlformats.org/officeDocument/2006/relationships/customXml" Target="../ink/ink292.xml"/><Relationship Id="rId105" Type="http://schemas.openxmlformats.org/officeDocument/2006/relationships/image" Target="../media/image320.png"/><Relationship Id="rId126" Type="http://schemas.openxmlformats.org/officeDocument/2006/relationships/customXml" Target="../ink/ink305.xml"/><Relationship Id="rId147" Type="http://schemas.openxmlformats.org/officeDocument/2006/relationships/image" Target="../media/image341.png"/><Relationship Id="rId8" Type="http://schemas.openxmlformats.org/officeDocument/2006/relationships/customXml" Target="../ink/ink246.xml"/><Relationship Id="rId51" Type="http://schemas.openxmlformats.org/officeDocument/2006/relationships/image" Target="../media/image293.png"/><Relationship Id="rId72" Type="http://schemas.openxmlformats.org/officeDocument/2006/relationships/customXml" Target="../ink/ink278.xml"/><Relationship Id="rId93" Type="http://schemas.openxmlformats.org/officeDocument/2006/relationships/image" Target="../media/image314.png"/><Relationship Id="rId98" Type="http://schemas.openxmlformats.org/officeDocument/2006/relationships/customXml" Target="../ink/ink291.xml"/><Relationship Id="rId121" Type="http://schemas.openxmlformats.org/officeDocument/2006/relationships/image" Target="../media/image328.png"/><Relationship Id="rId142" Type="http://schemas.openxmlformats.org/officeDocument/2006/relationships/customXml" Target="../ink/ink313.xml"/><Relationship Id="rId3" Type="http://schemas.openxmlformats.org/officeDocument/2006/relationships/image" Target="../media/image269.png"/><Relationship Id="rId25" Type="http://schemas.openxmlformats.org/officeDocument/2006/relationships/image" Target="../media/image280.png"/><Relationship Id="rId46" Type="http://schemas.openxmlformats.org/officeDocument/2006/relationships/customXml" Target="../ink/ink265.xml"/><Relationship Id="rId67" Type="http://schemas.openxmlformats.org/officeDocument/2006/relationships/image" Target="../media/image301.png"/><Relationship Id="rId116" Type="http://schemas.openxmlformats.org/officeDocument/2006/relationships/customXml" Target="../ink/ink300.xml"/><Relationship Id="rId137" Type="http://schemas.openxmlformats.org/officeDocument/2006/relationships/image" Target="../media/image336.png"/><Relationship Id="rId20" Type="http://schemas.openxmlformats.org/officeDocument/2006/relationships/customXml" Target="../ink/ink252.xml"/><Relationship Id="rId41" Type="http://schemas.openxmlformats.org/officeDocument/2006/relationships/image" Target="../media/image288.png"/><Relationship Id="rId62" Type="http://schemas.openxmlformats.org/officeDocument/2006/relationships/customXml" Target="../ink/ink273.xml"/><Relationship Id="rId83" Type="http://schemas.openxmlformats.org/officeDocument/2006/relationships/image" Target="../media/image309.png"/><Relationship Id="rId88" Type="http://schemas.openxmlformats.org/officeDocument/2006/relationships/customXml" Target="../ink/ink286.xml"/><Relationship Id="rId111" Type="http://schemas.openxmlformats.org/officeDocument/2006/relationships/image" Target="../media/image323.png"/><Relationship Id="rId132" Type="http://schemas.openxmlformats.org/officeDocument/2006/relationships/customXml" Target="../ink/ink308.xml"/><Relationship Id="rId153" Type="http://schemas.openxmlformats.org/officeDocument/2006/relationships/image" Target="../media/image344.png"/><Relationship Id="rId15" Type="http://schemas.openxmlformats.org/officeDocument/2006/relationships/image" Target="../media/image275.png"/><Relationship Id="rId36" Type="http://schemas.openxmlformats.org/officeDocument/2006/relationships/customXml" Target="../ink/ink260.xml"/><Relationship Id="rId57" Type="http://schemas.openxmlformats.org/officeDocument/2006/relationships/image" Target="../media/image296.png"/><Relationship Id="rId106" Type="http://schemas.openxmlformats.org/officeDocument/2006/relationships/customXml" Target="../ink/ink295.xml"/><Relationship Id="rId127" Type="http://schemas.openxmlformats.org/officeDocument/2006/relationships/image" Target="../media/image331.png"/><Relationship Id="rId10" Type="http://schemas.openxmlformats.org/officeDocument/2006/relationships/customXml" Target="../ink/ink247.xml"/><Relationship Id="rId31" Type="http://schemas.openxmlformats.org/officeDocument/2006/relationships/image" Target="../media/image283.png"/><Relationship Id="rId52" Type="http://schemas.openxmlformats.org/officeDocument/2006/relationships/customXml" Target="../ink/ink268.xml"/><Relationship Id="rId73" Type="http://schemas.openxmlformats.org/officeDocument/2006/relationships/image" Target="../media/image304.png"/><Relationship Id="rId78" Type="http://schemas.openxmlformats.org/officeDocument/2006/relationships/customXml" Target="../ink/ink281.xml"/><Relationship Id="rId94" Type="http://schemas.openxmlformats.org/officeDocument/2006/relationships/customXml" Target="../ink/ink289.xml"/><Relationship Id="rId99" Type="http://schemas.openxmlformats.org/officeDocument/2006/relationships/image" Target="../media/image317.png"/><Relationship Id="rId101" Type="http://schemas.openxmlformats.org/officeDocument/2006/relationships/image" Target="../media/image318.png"/><Relationship Id="rId122" Type="http://schemas.openxmlformats.org/officeDocument/2006/relationships/customXml" Target="../ink/ink303.xml"/><Relationship Id="rId143" Type="http://schemas.openxmlformats.org/officeDocument/2006/relationships/image" Target="../media/image339.png"/><Relationship Id="rId148" Type="http://schemas.openxmlformats.org/officeDocument/2006/relationships/customXml" Target="../ink/ink316.xml"/><Relationship Id="rId4" Type="http://schemas.openxmlformats.org/officeDocument/2006/relationships/customXml" Target="../ink/ink244.xml"/><Relationship Id="rId9" Type="http://schemas.openxmlformats.org/officeDocument/2006/relationships/image" Target="../media/image272.png"/><Relationship Id="rId26" Type="http://schemas.openxmlformats.org/officeDocument/2006/relationships/customXml" Target="../ink/ink255.xml"/><Relationship Id="rId47" Type="http://schemas.openxmlformats.org/officeDocument/2006/relationships/image" Target="../media/image291.png"/><Relationship Id="rId68" Type="http://schemas.openxmlformats.org/officeDocument/2006/relationships/customXml" Target="../ink/ink276.xml"/><Relationship Id="rId89" Type="http://schemas.openxmlformats.org/officeDocument/2006/relationships/image" Target="../media/image312.png"/><Relationship Id="rId112" Type="http://schemas.openxmlformats.org/officeDocument/2006/relationships/customXml" Target="../ink/ink298.xml"/><Relationship Id="rId133" Type="http://schemas.openxmlformats.org/officeDocument/2006/relationships/image" Target="../media/image334.png"/><Relationship Id="rId154" Type="http://schemas.openxmlformats.org/officeDocument/2006/relationships/customXml" Target="../ink/ink319.xml"/><Relationship Id="rId16" Type="http://schemas.openxmlformats.org/officeDocument/2006/relationships/customXml" Target="../ink/ink250.xml"/><Relationship Id="rId37" Type="http://schemas.openxmlformats.org/officeDocument/2006/relationships/image" Target="../media/image286.png"/><Relationship Id="rId58" Type="http://schemas.openxmlformats.org/officeDocument/2006/relationships/customXml" Target="../ink/ink271.xml"/><Relationship Id="rId79" Type="http://schemas.openxmlformats.org/officeDocument/2006/relationships/image" Target="../media/image307.png"/><Relationship Id="rId102" Type="http://schemas.openxmlformats.org/officeDocument/2006/relationships/customXml" Target="../ink/ink293.xml"/><Relationship Id="rId123" Type="http://schemas.openxmlformats.org/officeDocument/2006/relationships/image" Target="../media/image329.png"/><Relationship Id="rId144" Type="http://schemas.openxmlformats.org/officeDocument/2006/relationships/customXml" Target="../ink/ink314.xml"/><Relationship Id="rId90" Type="http://schemas.openxmlformats.org/officeDocument/2006/relationships/customXml" Target="../ink/ink287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8.png"/><Relationship Id="rId117" Type="http://schemas.openxmlformats.org/officeDocument/2006/relationships/customXml" Target="../ink/ink377.xml"/><Relationship Id="rId21" Type="http://schemas.openxmlformats.org/officeDocument/2006/relationships/customXml" Target="../ink/ink329.xml"/><Relationship Id="rId42" Type="http://schemas.openxmlformats.org/officeDocument/2006/relationships/image" Target="../media/image366.png"/><Relationship Id="rId47" Type="http://schemas.openxmlformats.org/officeDocument/2006/relationships/customXml" Target="../ink/ink342.xml"/><Relationship Id="rId63" Type="http://schemas.openxmlformats.org/officeDocument/2006/relationships/customXml" Target="../ink/ink350.xml"/><Relationship Id="rId68" Type="http://schemas.openxmlformats.org/officeDocument/2006/relationships/image" Target="../media/image379.png"/><Relationship Id="rId84" Type="http://schemas.openxmlformats.org/officeDocument/2006/relationships/image" Target="../media/image387.png"/><Relationship Id="rId89" Type="http://schemas.openxmlformats.org/officeDocument/2006/relationships/customXml" Target="../ink/ink363.xml"/><Relationship Id="rId112" Type="http://schemas.openxmlformats.org/officeDocument/2006/relationships/image" Target="../media/image401.png"/><Relationship Id="rId16" Type="http://schemas.openxmlformats.org/officeDocument/2006/relationships/image" Target="../media/image353.png"/><Relationship Id="rId107" Type="http://schemas.openxmlformats.org/officeDocument/2006/relationships/customXml" Target="../ink/ink372.xml"/><Relationship Id="rId11" Type="http://schemas.openxmlformats.org/officeDocument/2006/relationships/customXml" Target="../ink/ink324.xml"/><Relationship Id="rId32" Type="http://schemas.openxmlformats.org/officeDocument/2006/relationships/image" Target="../media/image361.png"/><Relationship Id="rId37" Type="http://schemas.openxmlformats.org/officeDocument/2006/relationships/customXml" Target="../ink/ink337.xml"/><Relationship Id="rId53" Type="http://schemas.openxmlformats.org/officeDocument/2006/relationships/customXml" Target="../ink/ink345.xml"/><Relationship Id="rId58" Type="http://schemas.openxmlformats.org/officeDocument/2006/relationships/image" Target="../media/image374.png"/><Relationship Id="rId74" Type="http://schemas.openxmlformats.org/officeDocument/2006/relationships/image" Target="../media/image382.png"/><Relationship Id="rId79" Type="http://schemas.openxmlformats.org/officeDocument/2006/relationships/customXml" Target="../ink/ink358.xml"/><Relationship Id="rId102" Type="http://schemas.openxmlformats.org/officeDocument/2006/relationships/image" Target="../media/image396.png"/><Relationship Id="rId5" Type="http://schemas.openxmlformats.org/officeDocument/2006/relationships/customXml" Target="../ink/ink321.xml"/><Relationship Id="rId90" Type="http://schemas.openxmlformats.org/officeDocument/2006/relationships/image" Target="../media/image390.png"/><Relationship Id="rId95" Type="http://schemas.openxmlformats.org/officeDocument/2006/relationships/customXml" Target="../ink/ink366.xml"/><Relationship Id="rId22" Type="http://schemas.openxmlformats.org/officeDocument/2006/relationships/image" Target="../media/image356.png"/><Relationship Id="rId27" Type="http://schemas.openxmlformats.org/officeDocument/2006/relationships/customXml" Target="../ink/ink332.xml"/><Relationship Id="rId43" Type="http://schemas.openxmlformats.org/officeDocument/2006/relationships/customXml" Target="../ink/ink340.xml"/><Relationship Id="rId48" Type="http://schemas.openxmlformats.org/officeDocument/2006/relationships/image" Target="../media/image369.png"/><Relationship Id="rId64" Type="http://schemas.openxmlformats.org/officeDocument/2006/relationships/image" Target="../media/image377.png"/><Relationship Id="rId69" Type="http://schemas.openxmlformats.org/officeDocument/2006/relationships/customXml" Target="../ink/ink353.xml"/><Relationship Id="rId113" Type="http://schemas.openxmlformats.org/officeDocument/2006/relationships/customXml" Target="../ink/ink375.xml"/><Relationship Id="rId118" Type="http://schemas.openxmlformats.org/officeDocument/2006/relationships/image" Target="../media/image404.png"/><Relationship Id="rId80" Type="http://schemas.openxmlformats.org/officeDocument/2006/relationships/image" Target="../media/image385.png"/><Relationship Id="rId85" Type="http://schemas.openxmlformats.org/officeDocument/2006/relationships/customXml" Target="../ink/ink361.xml"/><Relationship Id="rId12" Type="http://schemas.openxmlformats.org/officeDocument/2006/relationships/image" Target="../media/image351.png"/><Relationship Id="rId17" Type="http://schemas.openxmlformats.org/officeDocument/2006/relationships/customXml" Target="../ink/ink327.xml"/><Relationship Id="rId33" Type="http://schemas.openxmlformats.org/officeDocument/2006/relationships/customXml" Target="../ink/ink335.xml"/><Relationship Id="rId38" Type="http://schemas.openxmlformats.org/officeDocument/2006/relationships/image" Target="../media/image364.png"/><Relationship Id="rId59" Type="http://schemas.openxmlformats.org/officeDocument/2006/relationships/customXml" Target="../ink/ink348.xml"/><Relationship Id="rId103" Type="http://schemas.openxmlformats.org/officeDocument/2006/relationships/customXml" Target="../ink/ink370.xml"/><Relationship Id="rId108" Type="http://schemas.openxmlformats.org/officeDocument/2006/relationships/image" Target="../media/image399.png"/><Relationship Id="rId54" Type="http://schemas.openxmlformats.org/officeDocument/2006/relationships/image" Target="../media/image372.png"/><Relationship Id="rId70" Type="http://schemas.openxmlformats.org/officeDocument/2006/relationships/image" Target="../media/image380.png"/><Relationship Id="rId75" Type="http://schemas.openxmlformats.org/officeDocument/2006/relationships/customXml" Target="../ink/ink356.xml"/><Relationship Id="rId91" Type="http://schemas.openxmlformats.org/officeDocument/2006/relationships/customXml" Target="../ink/ink364.xml"/><Relationship Id="rId96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23" Type="http://schemas.openxmlformats.org/officeDocument/2006/relationships/customXml" Target="../ink/ink330.xml"/><Relationship Id="rId28" Type="http://schemas.openxmlformats.org/officeDocument/2006/relationships/image" Target="../media/image359.png"/><Relationship Id="rId49" Type="http://schemas.openxmlformats.org/officeDocument/2006/relationships/customXml" Target="../ink/ink343.xml"/><Relationship Id="rId114" Type="http://schemas.openxmlformats.org/officeDocument/2006/relationships/image" Target="../media/image402.png"/><Relationship Id="rId119" Type="http://schemas.openxmlformats.org/officeDocument/2006/relationships/customXml" Target="../ink/ink378.xml"/><Relationship Id="rId10" Type="http://schemas.openxmlformats.org/officeDocument/2006/relationships/image" Target="../media/image350.png"/><Relationship Id="rId31" Type="http://schemas.openxmlformats.org/officeDocument/2006/relationships/customXml" Target="../ink/ink334.xml"/><Relationship Id="rId44" Type="http://schemas.openxmlformats.org/officeDocument/2006/relationships/image" Target="../media/image367.png"/><Relationship Id="rId52" Type="http://schemas.openxmlformats.org/officeDocument/2006/relationships/image" Target="../media/image371.png"/><Relationship Id="rId60" Type="http://schemas.openxmlformats.org/officeDocument/2006/relationships/image" Target="../media/image375.png"/><Relationship Id="rId65" Type="http://schemas.openxmlformats.org/officeDocument/2006/relationships/customXml" Target="../ink/ink351.xml"/><Relationship Id="rId73" Type="http://schemas.openxmlformats.org/officeDocument/2006/relationships/customXml" Target="../ink/ink355.xml"/><Relationship Id="rId78" Type="http://schemas.openxmlformats.org/officeDocument/2006/relationships/image" Target="../media/image384.png"/><Relationship Id="rId81" Type="http://schemas.openxmlformats.org/officeDocument/2006/relationships/customXml" Target="../ink/ink359.xml"/><Relationship Id="rId86" Type="http://schemas.openxmlformats.org/officeDocument/2006/relationships/image" Target="../media/image388.png"/><Relationship Id="rId94" Type="http://schemas.openxmlformats.org/officeDocument/2006/relationships/image" Target="../media/image392.png"/><Relationship Id="rId99" Type="http://schemas.openxmlformats.org/officeDocument/2006/relationships/customXml" Target="../ink/ink368.xml"/><Relationship Id="rId101" Type="http://schemas.openxmlformats.org/officeDocument/2006/relationships/customXml" Target="../ink/ink369.xml"/><Relationship Id="rId4" Type="http://schemas.openxmlformats.org/officeDocument/2006/relationships/image" Target="../media/image347.png"/><Relationship Id="rId9" Type="http://schemas.openxmlformats.org/officeDocument/2006/relationships/customXml" Target="../ink/ink323.xml"/><Relationship Id="rId13" Type="http://schemas.openxmlformats.org/officeDocument/2006/relationships/customXml" Target="../ink/ink325.xml"/><Relationship Id="rId18" Type="http://schemas.openxmlformats.org/officeDocument/2006/relationships/image" Target="../media/image354.png"/><Relationship Id="rId39" Type="http://schemas.openxmlformats.org/officeDocument/2006/relationships/customXml" Target="../ink/ink338.xml"/><Relationship Id="rId109" Type="http://schemas.openxmlformats.org/officeDocument/2006/relationships/customXml" Target="../ink/ink373.xml"/><Relationship Id="rId34" Type="http://schemas.openxmlformats.org/officeDocument/2006/relationships/image" Target="../media/image362.png"/><Relationship Id="rId50" Type="http://schemas.openxmlformats.org/officeDocument/2006/relationships/image" Target="../media/image370.png"/><Relationship Id="rId55" Type="http://schemas.openxmlformats.org/officeDocument/2006/relationships/customXml" Target="../ink/ink346.xml"/><Relationship Id="rId76" Type="http://schemas.openxmlformats.org/officeDocument/2006/relationships/image" Target="../media/image383.png"/><Relationship Id="rId97" Type="http://schemas.openxmlformats.org/officeDocument/2006/relationships/customXml" Target="../ink/ink367.xml"/><Relationship Id="rId104" Type="http://schemas.openxmlformats.org/officeDocument/2006/relationships/image" Target="../media/image397.png"/><Relationship Id="rId120" Type="http://schemas.openxmlformats.org/officeDocument/2006/relationships/image" Target="../media/image405.png"/><Relationship Id="rId7" Type="http://schemas.openxmlformats.org/officeDocument/2006/relationships/customXml" Target="../ink/ink322.xml"/><Relationship Id="rId71" Type="http://schemas.openxmlformats.org/officeDocument/2006/relationships/customXml" Target="../ink/ink354.xml"/><Relationship Id="rId92" Type="http://schemas.openxmlformats.org/officeDocument/2006/relationships/image" Target="../media/image391.png"/><Relationship Id="rId2" Type="http://schemas.openxmlformats.org/officeDocument/2006/relationships/image" Target="../media/image346.png"/><Relationship Id="rId29" Type="http://schemas.openxmlformats.org/officeDocument/2006/relationships/customXml" Target="../ink/ink333.xml"/><Relationship Id="rId24" Type="http://schemas.openxmlformats.org/officeDocument/2006/relationships/image" Target="../media/image357.png"/><Relationship Id="rId40" Type="http://schemas.openxmlformats.org/officeDocument/2006/relationships/image" Target="../media/image365.png"/><Relationship Id="rId45" Type="http://schemas.openxmlformats.org/officeDocument/2006/relationships/customXml" Target="../ink/ink341.xml"/><Relationship Id="rId66" Type="http://schemas.openxmlformats.org/officeDocument/2006/relationships/image" Target="../media/image378.png"/><Relationship Id="rId87" Type="http://schemas.openxmlformats.org/officeDocument/2006/relationships/customXml" Target="../ink/ink362.xml"/><Relationship Id="rId110" Type="http://schemas.openxmlformats.org/officeDocument/2006/relationships/image" Target="../media/image400.png"/><Relationship Id="rId115" Type="http://schemas.openxmlformats.org/officeDocument/2006/relationships/customXml" Target="../ink/ink376.xml"/><Relationship Id="rId61" Type="http://schemas.openxmlformats.org/officeDocument/2006/relationships/customXml" Target="../ink/ink349.xml"/><Relationship Id="rId82" Type="http://schemas.openxmlformats.org/officeDocument/2006/relationships/image" Target="../media/image386.png"/><Relationship Id="rId19" Type="http://schemas.openxmlformats.org/officeDocument/2006/relationships/customXml" Target="../ink/ink328.xml"/><Relationship Id="rId14" Type="http://schemas.openxmlformats.org/officeDocument/2006/relationships/image" Target="../media/image352.png"/><Relationship Id="rId30" Type="http://schemas.openxmlformats.org/officeDocument/2006/relationships/image" Target="../media/image360.png"/><Relationship Id="rId35" Type="http://schemas.openxmlformats.org/officeDocument/2006/relationships/customXml" Target="../ink/ink336.xml"/><Relationship Id="rId56" Type="http://schemas.openxmlformats.org/officeDocument/2006/relationships/image" Target="../media/image373.png"/><Relationship Id="rId77" Type="http://schemas.openxmlformats.org/officeDocument/2006/relationships/customXml" Target="../ink/ink357.xml"/><Relationship Id="rId100" Type="http://schemas.openxmlformats.org/officeDocument/2006/relationships/image" Target="../media/image395.png"/><Relationship Id="rId105" Type="http://schemas.openxmlformats.org/officeDocument/2006/relationships/customXml" Target="../ink/ink371.xml"/><Relationship Id="rId8" Type="http://schemas.openxmlformats.org/officeDocument/2006/relationships/image" Target="../media/image349.png"/><Relationship Id="rId51" Type="http://schemas.openxmlformats.org/officeDocument/2006/relationships/customXml" Target="../ink/ink344.xml"/><Relationship Id="rId72" Type="http://schemas.openxmlformats.org/officeDocument/2006/relationships/image" Target="../media/image381.png"/><Relationship Id="rId93" Type="http://schemas.openxmlformats.org/officeDocument/2006/relationships/customXml" Target="../ink/ink365.xml"/><Relationship Id="rId98" Type="http://schemas.openxmlformats.org/officeDocument/2006/relationships/image" Target="../media/image394.png"/><Relationship Id="rId3" Type="http://schemas.openxmlformats.org/officeDocument/2006/relationships/customXml" Target="../ink/ink320.xml"/><Relationship Id="rId25" Type="http://schemas.openxmlformats.org/officeDocument/2006/relationships/customXml" Target="../ink/ink331.xml"/><Relationship Id="rId46" Type="http://schemas.openxmlformats.org/officeDocument/2006/relationships/image" Target="../media/image368.png"/><Relationship Id="rId67" Type="http://schemas.openxmlformats.org/officeDocument/2006/relationships/customXml" Target="../ink/ink352.xml"/><Relationship Id="rId116" Type="http://schemas.openxmlformats.org/officeDocument/2006/relationships/image" Target="../media/image403.png"/><Relationship Id="rId20" Type="http://schemas.openxmlformats.org/officeDocument/2006/relationships/image" Target="../media/image355.png"/><Relationship Id="rId41" Type="http://schemas.openxmlformats.org/officeDocument/2006/relationships/customXml" Target="../ink/ink339.xml"/><Relationship Id="rId62" Type="http://schemas.openxmlformats.org/officeDocument/2006/relationships/image" Target="../media/image376.png"/><Relationship Id="rId83" Type="http://schemas.openxmlformats.org/officeDocument/2006/relationships/customXml" Target="../ink/ink360.xml"/><Relationship Id="rId88" Type="http://schemas.openxmlformats.org/officeDocument/2006/relationships/image" Target="../media/image389.png"/><Relationship Id="rId111" Type="http://schemas.openxmlformats.org/officeDocument/2006/relationships/customXml" Target="../ink/ink374.xml"/><Relationship Id="rId15" Type="http://schemas.openxmlformats.org/officeDocument/2006/relationships/customXml" Target="../ink/ink326.xml"/><Relationship Id="rId36" Type="http://schemas.openxmlformats.org/officeDocument/2006/relationships/image" Target="../media/image363.png"/><Relationship Id="rId57" Type="http://schemas.openxmlformats.org/officeDocument/2006/relationships/customXml" Target="../ink/ink347.xml"/><Relationship Id="rId106" Type="http://schemas.openxmlformats.org/officeDocument/2006/relationships/image" Target="../media/image3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37.xml"/><Relationship Id="rId21" Type="http://schemas.openxmlformats.org/officeDocument/2006/relationships/customXml" Target="../ink/ink388.xml"/><Relationship Id="rId42" Type="http://schemas.openxmlformats.org/officeDocument/2006/relationships/customXml" Target="../ink/ink399.xml"/><Relationship Id="rId63" Type="http://schemas.openxmlformats.org/officeDocument/2006/relationships/image" Target="../media/image439.png"/><Relationship Id="rId84" Type="http://schemas.openxmlformats.org/officeDocument/2006/relationships/customXml" Target="../ink/ink420.xml"/><Relationship Id="rId138" Type="http://schemas.openxmlformats.org/officeDocument/2006/relationships/image" Target="../media/image476.png"/><Relationship Id="rId159" Type="http://schemas.openxmlformats.org/officeDocument/2006/relationships/customXml" Target="../ink/ink458.xml"/><Relationship Id="rId170" Type="http://schemas.openxmlformats.org/officeDocument/2006/relationships/image" Target="../media/image492.png"/><Relationship Id="rId107" Type="http://schemas.openxmlformats.org/officeDocument/2006/relationships/customXml" Target="../ink/ink432.xml"/><Relationship Id="rId11" Type="http://schemas.openxmlformats.org/officeDocument/2006/relationships/customXml" Target="../ink/ink383.xml"/><Relationship Id="rId32" Type="http://schemas.openxmlformats.org/officeDocument/2006/relationships/image" Target="../media/image424.png"/><Relationship Id="rId53" Type="http://schemas.openxmlformats.org/officeDocument/2006/relationships/image" Target="../media/image434.png"/><Relationship Id="rId74" Type="http://schemas.openxmlformats.org/officeDocument/2006/relationships/customXml" Target="../ink/ink415.xml"/><Relationship Id="rId128" Type="http://schemas.openxmlformats.org/officeDocument/2006/relationships/image" Target="../media/image471.png"/><Relationship Id="rId149" Type="http://schemas.openxmlformats.org/officeDocument/2006/relationships/customXml" Target="../ink/ink453.xml"/><Relationship Id="rId5" Type="http://schemas.openxmlformats.org/officeDocument/2006/relationships/customXml" Target="../ink/ink380.xml"/><Relationship Id="rId95" Type="http://schemas.openxmlformats.org/officeDocument/2006/relationships/customXml" Target="../ink/ink426.xml"/><Relationship Id="rId160" Type="http://schemas.openxmlformats.org/officeDocument/2006/relationships/image" Target="../media/image487.png"/><Relationship Id="rId181" Type="http://schemas.openxmlformats.org/officeDocument/2006/relationships/customXml" Target="../ink/ink469.xml"/><Relationship Id="rId22" Type="http://schemas.openxmlformats.org/officeDocument/2006/relationships/image" Target="../media/image419.png"/><Relationship Id="rId43" Type="http://schemas.openxmlformats.org/officeDocument/2006/relationships/image" Target="../media/image429.png"/><Relationship Id="rId64" Type="http://schemas.openxmlformats.org/officeDocument/2006/relationships/customXml" Target="../ink/ink410.xml"/><Relationship Id="rId118" Type="http://schemas.openxmlformats.org/officeDocument/2006/relationships/image" Target="../media/image466.png"/><Relationship Id="rId139" Type="http://schemas.openxmlformats.org/officeDocument/2006/relationships/customXml" Target="../ink/ink448.xml"/><Relationship Id="rId85" Type="http://schemas.openxmlformats.org/officeDocument/2006/relationships/image" Target="../media/image450.png"/><Relationship Id="rId150" Type="http://schemas.openxmlformats.org/officeDocument/2006/relationships/image" Target="../media/image482.png"/><Relationship Id="rId171" Type="http://schemas.openxmlformats.org/officeDocument/2006/relationships/customXml" Target="../ink/ink464.xml"/><Relationship Id="rId12" Type="http://schemas.openxmlformats.org/officeDocument/2006/relationships/image" Target="../media/image414.png"/><Relationship Id="rId33" Type="http://schemas.openxmlformats.org/officeDocument/2006/relationships/customXml" Target="../ink/ink394.xml"/><Relationship Id="rId108" Type="http://schemas.openxmlformats.org/officeDocument/2006/relationships/image" Target="../media/image461.png"/><Relationship Id="rId129" Type="http://schemas.openxmlformats.org/officeDocument/2006/relationships/customXml" Target="../ink/ink443.xml"/><Relationship Id="rId54" Type="http://schemas.openxmlformats.org/officeDocument/2006/relationships/customXml" Target="../ink/ink405.xml"/><Relationship Id="rId75" Type="http://schemas.openxmlformats.org/officeDocument/2006/relationships/image" Target="../media/image445.png"/><Relationship Id="rId96" Type="http://schemas.openxmlformats.org/officeDocument/2006/relationships/image" Target="../media/image455.png"/><Relationship Id="rId140" Type="http://schemas.openxmlformats.org/officeDocument/2006/relationships/image" Target="../media/image477.png"/><Relationship Id="rId161" Type="http://schemas.openxmlformats.org/officeDocument/2006/relationships/customXml" Target="../ink/ink459.xml"/><Relationship Id="rId182" Type="http://schemas.openxmlformats.org/officeDocument/2006/relationships/image" Target="../media/image498.png"/><Relationship Id="rId6" Type="http://schemas.openxmlformats.org/officeDocument/2006/relationships/image" Target="../media/image411.png"/><Relationship Id="rId23" Type="http://schemas.openxmlformats.org/officeDocument/2006/relationships/customXml" Target="../ink/ink389.xml"/><Relationship Id="rId119" Type="http://schemas.openxmlformats.org/officeDocument/2006/relationships/customXml" Target="../ink/ink438.xml"/><Relationship Id="rId44" Type="http://schemas.openxmlformats.org/officeDocument/2006/relationships/customXml" Target="../ink/ink400.xml"/><Relationship Id="rId60" Type="http://schemas.openxmlformats.org/officeDocument/2006/relationships/customXml" Target="../ink/ink408.xml"/><Relationship Id="rId65" Type="http://schemas.openxmlformats.org/officeDocument/2006/relationships/image" Target="../media/image440.png"/><Relationship Id="rId81" Type="http://schemas.openxmlformats.org/officeDocument/2006/relationships/image" Target="../media/image448.png"/><Relationship Id="rId86" Type="http://schemas.openxmlformats.org/officeDocument/2006/relationships/customXml" Target="../ink/ink421.xml"/><Relationship Id="rId130" Type="http://schemas.openxmlformats.org/officeDocument/2006/relationships/image" Target="../media/image472.png"/><Relationship Id="rId135" Type="http://schemas.openxmlformats.org/officeDocument/2006/relationships/customXml" Target="../ink/ink446.xml"/><Relationship Id="rId151" Type="http://schemas.openxmlformats.org/officeDocument/2006/relationships/customXml" Target="../ink/ink454.xml"/><Relationship Id="rId156" Type="http://schemas.openxmlformats.org/officeDocument/2006/relationships/image" Target="../media/image485.png"/><Relationship Id="rId177" Type="http://schemas.openxmlformats.org/officeDocument/2006/relationships/customXml" Target="../ink/ink467.xml"/><Relationship Id="rId172" Type="http://schemas.openxmlformats.org/officeDocument/2006/relationships/image" Target="../media/image493.png"/><Relationship Id="rId13" Type="http://schemas.openxmlformats.org/officeDocument/2006/relationships/customXml" Target="../ink/ink384.xml"/><Relationship Id="rId18" Type="http://schemas.openxmlformats.org/officeDocument/2006/relationships/image" Target="../media/image417.png"/><Relationship Id="rId39" Type="http://schemas.openxmlformats.org/officeDocument/2006/relationships/image" Target="../media/image427.png"/><Relationship Id="rId109" Type="http://schemas.openxmlformats.org/officeDocument/2006/relationships/customXml" Target="../ink/ink433.xml"/><Relationship Id="rId34" Type="http://schemas.openxmlformats.org/officeDocument/2006/relationships/image" Target="../media/image425.png"/><Relationship Id="rId50" Type="http://schemas.openxmlformats.org/officeDocument/2006/relationships/customXml" Target="../ink/ink403.xml"/><Relationship Id="rId55" Type="http://schemas.openxmlformats.org/officeDocument/2006/relationships/image" Target="../media/image435.png"/><Relationship Id="rId76" Type="http://schemas.openxmlformats.org/officeDocument/2006/relationships/customXml" Target="../ink/ink416.xml"/><Relationship Id="rId97" Type="http://schemas.openxmlformats.org/officeDocument/2006/relationships/customXml" Target="../ink/ink427.xml"/><Relationship Id="rId104" Type="http://schemas.openxmlformats.org/officeDocument/2006/relationships/image" Target="../media/image459.png"/><Relationship Id="rId120" Type="http://schemas.openxmlformats.org/officeDocument/2006/relationships/image" Target="../media/image467.png"/><Relationship Id="rId125" Type="http://schemas.openxmlformats.org/officeDocument/2006/relationships/customXml" Target="../ink/ink441.xml"/><Relationship Id="rId141" Type="http://schemas.openxmlformats.org/officeDocument/2006/relationships/customXml" Target="../ink/ink449.xml"/><Relationship Id="rId146" Type="http://schemas.openxmlformats.org/officeDocument/2006/relationships/image" Target="../media/image480.png"/><Relationship Id="rId167" Type="http://schemas.openxmlformats.org/officeDocument/2006/relationships/customXml" Target="../ink/ink462.xml"/><Relationship Id="rId7" Type="http://schemas.openxmlformats.org/officeDocument/2006/relationships/customXml" Target="../ink/ink381.xml"/><Relationship Id="rId71" Type="http://schemas.openxmlformats.org/officeDocument/2006/relationships/image" Target="../media/image443.png"/><Relationship Id="rId92" Type="http://schemas.openxmlformats.org/officeDocument/2006/relationships/image" Target="../media/image453.png"/><Relationship Id="rId162" Type="http://schemas.openxmlformats.org/officeDocument/2006/relationships/image" Target="../media/image488.png"/><Relationship Id="rId183" Type="http://schemas.openxmlformats.org/officeDocument/2006/relationships/customXml" Target="../ink/ink470.xml"/><Relationship Id="rId2" Type="http://schemas.openxmlformats.org/officeDocument/2006/relationships/image" Target="../media/image409.png"/><Relationship Id="rId29" Type="http://schemas.openxmlformats.org/officeDocument/2006/relationships/customXml" Target="../ink/ink392.xml"/><Relationship Id="rId24" Type="http://schemas.openxmlformats.org/officeDocument/2006/relationships/image" Target="../media/image420.png"/><Relationship Id="rId40" Type="http://schemas.openxmlformats.org/officeDocument/2006/relationships/customXml" Target="../ink/ink398.xml"/><Relationship Id="rId45" Type="http://schemas.openxmlformats.org/officeDocument/2006/relationships/image" Target="../media/image430.png"/><Relationship Id="rId66" Type="http://schemas.openxmlformats.org/officeDocument/2006/relationships/customXml" Target="../ink/ink411.xml"/><Relationship Id="rId87" Type="http://schemas.openxmlformats.org/officeDocument/2006/relationships/image" Target="../media/image451.png"/><Relationship Id="rId110" Type="http://schemas.openxmlformats.org/officeDocument/2006/relationships/image" Target="../media/image462.png"/><Relationship Id="rId115" Type="http://schemas.openxmlformats.org/officeDocument/2006/relationships/customXml" Target="../ink/ink436.xml"/><Relationship Id="rId131" Type="http://schemas.openxmlformats.org/officeDocument/2006/relationships/customXml" Target="../ink/ink444.xml"/><Relationship Id="rId136" Type="http://schemas.openxmlformats.org/officeDocument/2006/relationships/image" Target="../media/image475.png"/><Relationship Id="rId157" Type="http://schemas.openxmlformats.org/officeDocument/2006/relationships/customXml" Target="../ink/ink457.xml"/><Relationship Id="rId178" Type="http://schemas.openxmlformats.org/officeDocument/2006/relationships/image" Target="../media/image496.png"/><Relationship Id="rId61" Type="http://schemas.openxmlformats.org/officeDocument/2006/relationships/image" Target="../media/image438.png"/><Relationship Id="rId82" Type="http://schemas.openxmlformats.org/officeDocument/2006/relationships/customXml" Target="../ink/ink419.xml"/><Relationship Id="rId152" Type="http://schemas.openxmlformats.org/officeDocument/2006/relationships/image" Target="../media/image483.png"/><Relationship Id="rId173" Type="http://schemas.openxmlformats.org/officeDocument/2006/relationships/customXml" Target="../ink/ink465.xml"/><Relationship Id="rId19" Type="http://schemas.openxmlformats.org/officeDocument/2006/relationships/customXml" Target="../ink/ink387.xml"/><Relationship Id="rId14" Type="http://schemas.openxmlformats.org/officeDocument/2006/relationships/image" Target="../media/image415.png"/><Relationship Id="rId30" Type="http://schemas.openxmlformats.org/officeDocument/2006/relationships/image" Target="../media/image423.png"/><Relationship Id="rId35" Type="http://schemas.openxmlformats.org/officeDocument/2006/relationships/customXml" Target="../ink/ink395.xml"/><Relationship Id="rId56" Type="http://schemas.openxmlformats.org/officeDocument/2006/relationships/customXml" Target="../ink/ink406.xml"/><Relationship Id="rId77" Type="http://schemas.openxmlformats.org/officeDocument/2006/relationships/image" Target="../media/image446.png"/><Relationship Id="rId100" Type="http://schemas.openxmlformats.org/officeDocument/2006/relationships/image" Target="../media/image457.png"/><Relationship Id="rId105" Type="http://schemas.openxmlformats.org/officeDocument/2006/relationships/customXml" Target="../ink/ink431.xml"/><Relationship Id="rId126" Type="http://schemas.openxmlformats.org/officeDocument/2006/relationships/image" Target="../media/image470.png"/><Relationship Id="rId147" Type="http://schemas.openxmlformats.org/officeDocument/2006/relationships/customXml" Target="../ink/ink452.xml"/><Relationship Id="rId168" Type="http://schemas.openxmlformats.org/officeDocument/2006/relationships/image" Target="../media/image491.png"/><Relationship Id="rId8" Type="http://schemas.openxmlformats.org/officeDocument/2006/relationships/image" Target="../media/image412.png"/><Relationship Id="rId51" Type="http://schemas.openxmlformats.org/officeDocument/2006/relationships/image" Target="../media/image433.png"/><Relationship Id="rId72" Type="http://schemas.openxmlformats.org/officeDocument/2006/relationships/customXml" Target="../ink/ink414.xml"/><Relationship Id="rId93" Type="http://schemas.openxmlformats.org/officeDocument/2006/relationships/customXml" Target="../ink/ink425.xml"/><Relationship Id="rId98" Type="http://schemas.openxmlformats.org/officeDocument/2006/relationships/image" Target="../media/image456.png"/><Relationship Id="rId121" Type="http://schemas.openxmlformats.org/officeDocument/2006/relationships/customXml" Target="../ink/ink439.xml"/><Relationship Id="rId142" Type="http://schemas.openxmlformats.org/officeDocument/2006/relationships/image" Target="../media/image478.png"/><Relationship Id="rId163" Type="http://schemas.openxmlformats.org/officeDocument/2006/relationships/customXml" Target="../ink/ink460.xml"/><Relationship Id="rId184" Type="http://schemas.openxmlformats.org/officeDocument/2006/relationships/image" Target="../media/image499.png"/><Relationship Id="rId3" Type="http://schemas.openxmlformats.org/officeDocument/2006/relationships/customXml" Target="../ink/ink379.xml"/><Relationship Id="rId25" Type="http://schemas.openxmlformats.org/officeDocument/2006/relationships/customXml" Target="../ink/ink390.xml"/><Relationship Id="rId46" Type="http://schemas.openxmlformats.org/officeDocument/2006/relationships/customXml" Target="../ink/ink401.xml"/><Relationship Id="rId67" Type="http://schemas.openxmlformats.org/officeDocument/2006/relationships/image" Target="../media/image441.png"/><Relationship Id="rId116" Type="http://schemas.openxmlformats.org/officeDocument/2006/relationships/image" Target="../media/image465.png"/><Relationship Id="rId137" Type="http://schemas.openxmlformats.org/officeDocument/2006/relationships/customXml" Target="../ink/ink447.xml"/><Relationship Id="rId158" Type="http://schemas.openxmlformats.org/officeDocument/2006/relationships/image" Target="../media/image486.png"/><Relationship Id="rId20" Type="http://schemas.openxmlformats.org/officeDocument/2006/relationships/image" Target="../media/image418.png"/><Relationship Id="rId41" Type="http://schemas.openxmlformats.org/officeDocument/2006/relationships/image" Target="../media/image428.png"/><Relationship Id="rId62" Type="http://schemas.openxmlformats.org/officeDocument/2006/relationships/customXml" Target="../ink/ink409.xml"/><Relationship Id="rId83" Type="http://schemas.openxmlformats.org/officeDocument/2006/relationships/image" Target="../media/image449.png"/><Relationship Id="rId88" Type="http://schemas.openxmlformats.org/officeDocument/2006/relationships/customXml" Target="../ink/ink422.xml"/><Relationship Id="rId111" Type="http://schemas.openxmlformats.org/officeDocument/2006/relationships/customXml" Target="../ink/ink434.xml"/><Relationship Id="rId132" Type="http://schemas.openxmlformats.org/officeDocument/2006/relationships/image" Target="../media/image473.png"/><Relationship Id="rId153" Type="http://schemas.openxmlformats.org/officeDocument/2006/relationships/customXml" Target="../ink/ink455.xml"/><Relationship Id="rId174" Type="http://schemas.openxmlformats.org/officeDocument/2006/relationships/image" Target="../media/image494.png"/><Relationship Id="rId179" Type="http://schemas.openxmlformats.org/officeDocument/2006/relationships/customXml" Target="../ink/ink468.xml"/><Relationship Id="rId15" Type="http://schemas.openxmlformats.org/officeDocument/2006/relationships/customXml" Target="../ink/ink385.xml"/><Relationship Id="rId36" Type="http://schemas.openxmlformats.org/officeDocument/2006/relationships/image" Target="../media/image426.png"/><Relationship Id="rId57" Type="http://schemas.openxmlformats.org/officeDocument/2006/relationships/image" Target="../media/image436.png"/><Relationship Id="rId106" Type="http://schemas.openxmlformats.org/officeDocument/2006/relationships/image" Target="../media/image460.png"/><Relationship Id="rId127" Type="http://schemas.openxmlformats.org/officeDocument/2006/relationships/customXml" Target="../ink/ink442.xml"/><Relationship Id="rId10" Type="http://schemas.openxmlformats.org/officeDocument/2006/relationships/image" Target="../media/image413.png"/><Relationship Id="rId31" Type="http://schemas.openxmlformats.org/officeDocument/2006/relationships/customXml" Target="../ink/ink393.xml"/><Relationship Id="rId52" Type="http://schemas.openxmlformats.org/officeDocument/2006/relationships/customXml" Target="../ink/ink404.xml"/><Relationship Id="rId73" Type="http://schemas.openxmlformats.org/officeDocument/2006/relationships/image" Target="../media/image444.png"/><Relationship Id="rId78" Type="http://schemas.openxmlformats.org/officeDocument/2006/relationships/customXml" Target="../ink/ink417.xml"/><Relationship Id="rId94" Type="http://schemas.openxmlformats.org/officeDocument/2006/relationships/image" Target="../media/image454.png"/><Relationship Id="rId99" Type="http://schemas.openxmlformats.org/officeDocument/2006/relationships/customXml" Target="../ink/ink428.xml"/><Relationship Id="rId101" Type="http://schemas.openxmlformats.org/officeDocument/2006/relationships/customXml" Target="../ink/ink429.xml"/><Relationship Id="rId122" Type="http://schemas.openxmlformats.org/officeDocument/2006/relationships/image" Target="../media/image468.png"/><Relationship Id="rId143" Type="http://schemas.openxmlformats.org/officeDocument/2006/relationships/customXml" Target="../ink/ink450.xml"/><Relationship Id="rId148" Type="http://schemas.openxmlformats.org/officeDocument/2006/relationships/image" Target="../media/image481.png"/><Relationship Id="rId164" Type="http://schemas.openxmlformats.org/officeDocument/2006/relationships/image" Target="../media/image489.png"/><Relationship Id="rId169" Type="http://schemas.openxmlformats.org/officeDocument/2006/relationships/customXml" Target="../ink/ink463.xml"/><Relationship Id="rId4" Type="http://schemas.openxmlformats.org/officeDocument/2006/relationships/image" Target="../media/image410.png"/><Relationship Id="rId9" Type="http://schemas.openxmlformats.org/officeDocument/2006/relationships/customXml" Target="../ink/ink382.xml"/><Relationship Id="rId180" Type="http://schemas.openxmlformats.org/officeDocument/2006/relationships/image" Target="../media/image497.png"/><Relationship Id="rId26" Type="http://schemas.openxmlformats.org/officeDocument/2006/relationships/image" Target="../media/image421.png"/><Relationship Id="rId47" Type="http://schemas.openxmlformats.org/officeDocument/2006/relationships/image" Target="../media/image431.png"/><Relationship Id="rId68" Type="http://schemas.openxmlformats.org/officeDocument/2006/relationships/customXml" Target="../ink/ink412.xml"/><Relationship Id="rId89" Type="http://schemas.openxmlformats.org/officeDocument/2006/relationships/image" Target="../media/image452.png"/><Relationship Id="rId112" Type="http://schemas.openxmlformats.org/officeDocument/2006/relationships/image" Target="../media/image463.png"/><Relationship Id="rId133" Type="http://schemas.openxmlformats.org/officeDocument/2006/relationships/customXml" Target="../ink/ink445.xml"/><Relationship Id="rId154" Type="http://schemas.openxmlformats.org/officeDocument/2006/relationships/image" Target="../media/image484.png"/><Relationship Id="rId175" Type="http://schemas.openxmlformats.org/officeDocument/2006/relationships/customXml" Target="../ink/ink466.xml"/><Relationship Id="rId16" Type="http://schemas.openxmlformats.org/officeDocument/2006/relationships/image" Target="../media/image416.png"/><Relationship Id="rId37" Type="http://schemas.openxmlformats.org/officeDocument/2006/relationships/customXml" Target="../ink/ink396.xml"/><Relationship Id="rId58" Type="http://schemas.openxmlformats.org/officeDocument/2006/relationships/customXml" Target="../ink/ink407.xml"/><Relationship Id="rId79" Type="http://schemas.openxmlformats.org/officeDocument/2006/relationships/image" Target="../media/image447.png"/><Relationship Id="rId102" Type="http://schemas.openxmlformats.org/officeDocument/2006/relationships/image" Target="../media/image458.png"/><Relationship Id="rId123" Type="http://schemas.openxmlformats.org/officeDocument/2006/relationships/customXml" Target="../ink/ink440.xml"/><Relationship Id="rId144" Type="http://schemas.openxmlformats.org/officeDocument/2006/relationships/image" Target="../media/image479.png"/><Relationship Id="rId90" Type="http://schemas.openxmlformats.org/officeDocument/2006/relationships/customXml" Target="../ink/ink423.xml"/><Relationship Id="rId165" Type="http://schemas.openxmlformats.org/officeDocument/2006/relationships/customXml" Target="../ink/ink461.xml"/><Relationship Id="rId27" Type="http://schemas.openxmlformats.org/officeDocument/2006/relationships/customXml" Target="../ink/ink391.xml"/><Relationship Id="rId48" Type="http://schemas.openxmlformats.org/officeDocument/2006/relationships/customXml" Target="../ink/ink402.xml"/><Relationship Id="rId69" Type="http://schemas.openxmlformats.org/officeDocument/2006/relationships/image" Target="../media/image442.png"/><Relationship Id="rId113" Type="http://schemas.openxmlformats.org/officeDocument/2006/relationships/customXml" Target="../ink/ink435.xml"/><Relationship Id="rId134" Type="http://schemas.openxmlformats.org/officeDocument/2006/relationships/image" Target="../media/image474.png"/><Relationship Id="rId80" Type="http://schemas.openxmlformats.org/officeDocument/2006/relationships/customXml" Target="../ink/ink418.xml"/><Relationship Id="rId155" Type="http://schemas.openxmlformats.org/officeDocument/2006/relationships/customXml" Target="../ink/ink456.xml"/><Relationship Id="rId176" Type="http://schemas.openxmlformats.org/officeDocument/2006/relationships/image" Target="../media/image495.png"/><Relationship Id="rId17" Type="http://schemas.openxmlformats.org/officeDocument/2006/relationships/customXml" Target="../ink/ink386.xml"/><Relationship Id="rId38" Type="http://schemas.openxmlformats.org/officeDocument/2006/relationships/customXml" Target="../ink/ink397.xml"/><Relationship Id="rId59" Type="http://schemas.openxmlformats.org/officeDocument/2006/relationships/image" Target="../media/image437.png"/><Relationship Id="rId103" Type="http://schemas.openxmlformats.org/officeDocument/2006/relationships/customXml" Target="../ink/ink430.xml"/><Relationship Id="rId124" Type="http://schemas.openxmlformats.org/officeDocument/2006/relationships/image" Target="../media/image469.png"/><Relationship Id="rId70" Type="http://schemas.openxmlformats.org/officeDocument/2006/relationships/customXml" Target="../ink/ink413.xml"/><Relationship Id="rId91" Type="http://schemas.openxmlformats.org/officeDocument/2006/relationships/customXml" Target="../ink/ink424.xml"/><Relationship Id="rId145" Type="http://schemas.openxmlformats.org/officeDocument/2006/relationships/customXml" Target="../ink/ink451.xml"/><Relationship Id="rId166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2.png"/><Relationship Id="rId49" Type="http://schemas.openxmlformats.org/officeDocument/2006/relationships/image" Target="../media/image432.png"/><Relationship Id="rId114" Type="http://schemas.openxmlformats.org/officeDocument/2006/relationships/image" Target="../media/image4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8.png"/><Relationship Id="rId21" Type="http://schemas.openxmlformats.org/officeDocument/2006/relationships/image" Target="../media/image511.png"/><Relationship Id="rId42" Type="http://schemas.openxmlformats.org/officeDocument/2006/relationships/customXml" Target="../ink/ink489.xml"/><Relationship Id="rId63" Type="http://schemas.openxmlformats.org/officeDocument/2006/relationships/image" Target="../media/image532.png"/><Relationship Id="rId84" Type="http://schemas.openxmlformats.org/officeDocument/2006/relationships/customXml" Target="../ink/ink510.xml"/><Relationship Id="rId138" Type="http://schemas.openxmlformats.org/officeDocument/2006/relationships/customXml" Target="../ink/ink537.xml"/><Relationship Id="rId159" Type="http://schemas.openxmlformats.org/officeDocument/2006/relationships/image" Target="../media/image579.png"/><Relationship Id="rId170" Type="http://schemas.openxmlformats.org/officeDocument/2006/relationships/customXml" Target="../ink/ink553.xml"/><Relationship Id="rId191" Type="http://schemas.openxmlformats.org/officeDocument/2006/relationships/image" Target="../media/image595.png"/><Relationship Id="rId205" Type="http://schemas.openxmlformats.org/officeDocument/2006/relationships/image" Target="../media/image602.png"/><Relationship Id="rId226" Type="http://schemas.openxmlformats.org/officeDocument/2006/relationships/customXml" Target="../ink/ink581.xml"/><Relationship Id="rId107" Type="http://schemas.openxmlformats.org/officeDocument/2006/relationships/image" Target="../media/image426.png"/><Relationship Id="rId11" Type="http://schemas.openxmlformats.org/officeDocument/2006/relationships/image" Target="../media/image506.png"/><Relationship Id="rId32" Type="http://schemas.openxmlformats.org/officeDocument/2006/relationships/customXml" Target="../ink/ink484.xml"/><Relationship Id="rId53" Type="http://schemas.openxmlformats.org/officeDocument/2006/relationships/image" Target="../media/image527.png"/><Relationship Id="rId74" Type="http://schemas.openxmlformats.org/officeDocument/2006/relationships/customXml" Target="../ink/ink505.xml"/><Relationship Id="rId128" Type="http://schemas.openxmlformats.org/officeDocument/2006/relationships/customXml" Target="../ink/ink532.xml"/><Relationship Id="rId149" Type="http://schemas.openxmlformats.org/officeDocument/2006/relationships/image" Target="../media/image574.png"/><Relationship Id="rId5" Type="http://schemas.openxmlformats.org/officeDocument/2006/relationships/image" Target="../media/image503.png"/><Relationship Id="rId95" Type="http://schemas.openxmlformats.org/officeDocument/2006/relationships/image" Target="../media/image548.png"/><Relationship Id="rId160" Type="http://schemas.openxmlformats.org/officeDocument/2006/relationships/customXml" Target="../ink/ink548.xml"/><Relationship Id="rId181" Type="http://schemas.openxmlformats.org/officeDocument/2006/relationships/image" Target="../media/image590.png"/><Relationship Id="rId216" Type="http://schemas.openxmlformats.org/officeDocument/2006/relationships/customXml" Target="../ink/ink576.xml"/><Relationship Id="rId22" Type="http://schemas.openxmlformats.org/officeDocument/2006/relationships/customXml" Target="../ink/ink479.xml"/><Relationship Id="rId43" Type="http://schemas.openxmlformats.org/officeDocument/2006/relationships/image" Target="../media/image522.png"/><Relationship Id="rId64" Type="http://schemas.openxmlformats.org/officeDocument/2006/relationships/customXml" Target="../ink/ink500.xml"/><Relationship Id="rId118" Type="http://schemas.openxmlformats.org/officeDocument/2006/relationships/customXml" Target="../ink/ink527.xml"/><Relationship Id="rId139" Type="http://schemas.openxmlformats.org/officeDocument/2006/relationships/image" Target="../media/image569.png"/><Relationship Id="rId85" Type="http://schemas.openxmlformats.org/officeDocument/2006/relationships/image" Target="../media/image543.png"/><Relationship Id="rId150" Type="http://schemas.openxmlformats.org/officeDocument/2006/relationships/customXml" Target="../ink/ink543.xml"/><Relationship Id="rId171" Type="http://schemas.openxmlformats.org/officeDocument/2006/relationships/image" Target="../media/image585.png"/><Relationship Id="rId192" Type="http://schemas.openxmlformats.org/officeDocument/2006/relationships/customXml" Target="../ink/ink564.xml"/><Relationship Id="rId206" Type="http://schemas.openxmlformats.org/officeDocument/2006/relationships/customXml" Target="../ink/ink571.xml"/><Relationship Id="rId227" Type="http://schemas.openxmlformats.org/officeDocument/2006/relationships/image" Target="../media/image613.png"/><Relationship Id="rId12" Type="http://schemas.openxmlformats.org/officeDocument/2006/relationships/customXml" Target="../ink/ink474.xml"/><Relationship Id="rId33" Type="http://schemas.openxmlformats.org/officeDocument/2006/relationships/image" Target="../media/image517.png"/><Relationship Id="rId108" Type="http://schemas.openxmlformats.org/officeDocument/2006/relationships/customXml" Target="../ink/ink522.xml"/><Relationship Id="rId129" Type="http://schemas.openxmlformats.org/officeDocument/2006/relationships/image" Target="../media/image564.png"/><Relationship Id="rId54" Type="http://schemas.openxmlformats.org/officeDocument/2006/relationships/customXml" Target="../ink/ink495.xml"/><Relationship Id="rId75" Type="http://schemas.openxmlformats.org/officeDocument/2006/relationships/image" Target="../media/image538.png"/><Relationship Id="rId96" Type="http://schemas.openxmlformats.org/officeDocument/2006/relationships/customXml" Target="../ink/ink516.xml"/><Relationship Id="rId140" Type="http://schemas.openxmlformats.org/officeDocument/2006/relationships/customXml" Target="../ink/ink538.xml"/><Relationship Id="rId161" Type="http://schemas.openxmlformats.org/officeDocument/2006/relationships/image" Target="../media/image580.png"/><Relationship Id="rId182" Type="http://schemas.openxmlformats.org/officeDocument/2006/relationships/customXml" Target="../ink/ink559.xml"/><Relationship Id="rId217" Type="http://schemas.openxmlformats.org/officeDocument/2006/relationships/image" Target="../media/image608.png"/><Relationship Id="rId6" Type="http://schemas.openxmlformats.org/officeDocument/2006/relationships/customXml" Target="../ink/ink471.xml"/><Relationship Id="rId23" Type="http://schemas.openxmlformats.org/officeDocument/2006/relationships/image" Target="../media/image512.png"/><Relationship Id="rId119" Type="http://schemas.openxmlformats.org/officeDocument/2006/relationships/image" Target="../media/image559.png"/><Relationship Id="rId44" Type="http://schemas.openxmlformats.org/officeDocument/2006/relationships/customXml" Target="../ink/ink490.xml"/><Relationship Id="rId65" Type="http://schemas.openxmlformats.org/officeDocument/2006/relationships/image" Target="../media/image533.png"/><Relationship Id="rId86" Type="http://schemas.openxmlformats.org/officeDocument/2006/relationships/customXml" Target="../ink/ink511.xml"/><Relationship Id="rId130" Type="http://schemas.openxmlformats.org/officeDocument/2006/relationships/customXml" Target="../ink/ink533.xml"/><Relationship Id="rId151" Type="http://schemas.openxmlformats.org/officeDocument/2006/relationships/image" Target="../media/image575.png"/><Relationship Id="rId172" Type="http://schemas.openxmlformats.org/officeDocument/2006/relationships/customXml" Target="../ink/ink554.xml"/><Relationship Id="rId193" Type="http://schemas.openxmlformats.org/officeDocument/2006/relationships/image" Target="../media/image596.png"/><Relationship Id="rId207" Type="http://schemas.openxmlformats.org/officeDocument/2006/relationships/image" Target="../media/image603.png"/><Relationship Id="rId228" Type="http://schemas.openxmlformats.org/officeDocument/2006/relationships/customXml" Target="../ink/ink582.xml"/><Relationship Id="rId13" Type="http://schemas.openxmlformats.org/officeDocument/2006/relationships/image" Target="../media/image507.png"/><Relationship Id="rId109" Type="http://schemas.openxmlformats.org/officeDocument/2006/relationships/image" Target="../media/image554.png"/><Relationship Id="rId34" Type="http://schemas.openxmlformats.org/officeDocument/2006/relationships/customXml" Target="../ink/ink485.xml"/><Relationship Id="rId55" Type="http://schemas.openxmlformats.org/officeDocument/2006/relationships/image" Target="../media/image528.png"/><Relationship Id="rId76" Type="http://schemas.openxmlformats.org/officeDocument/2006/relationships/customXml" Target="../ink/ink506.xml"/><Relationship Id="rId97" Type="http://schemas.openxmlformats.org/officeDocument/2006/relationships/image" Target="../media/image549.png"/><Relationship Id="rId120" Type="http://schemas.openxmlformats.org/officeDocument/2006/relationships/customXml" Target="../ink/ink528.xml"/><Relationship Id="rId141" Type="http://schemas.openxmlformats.org/officeDocument/2006/relationships/image" Target="../media/image570.png"/><Relationship Id="rId7" Type="http://schemas.openxmlformats.org/officeDocument/2006/relationships/image" Target="../media/image504.png"/><Relationship Id="rId162" Type="http://schemas.openxmlformats.org/officeDocument/2006/relationships/customXml" Target="../ink/ink549.xml"/><Relationship Id="rId183" Type="http://schemas.openxmlformats.org/officeDocument/2006/relationships/image" Target="../media/image591.png"/><Relationship Id="rId218" Type="http://schemas.openxmlformats.org/officeDocument/2006/relationships/customXml" Target="../ink/ink577.xml"/><Relationship Id="rId24" Type="http://schemas.openxmlformats.org/officeDocument/2006/relationships/customXml" Target="../ink/ink480.xml"/><Relationship Id="rId45" Type="http://schemas.openxmlformats.org/officeDocument/2006/relationships/image" Target="../media/image523.png"/><Relationship Id="rId66" Type="http://schemas.openxmlformats.org/officeDocument/2006/relationships/customXml" Target="../ink/ink501.xml"/><Relationship Id="rId87" Type="http://schemas.openxmlformats.org/officeDocument/2006/relationships/image" Target="../media/image544.png"/><Relationship Id="rId110" Type="http://schemas.openxmlformats.org/officeDocument/2006/relationships/customXml" Target="../ink/ink523.xml"/><Relationship Id="rId131" Type="http://schemas.openxmlformats.org/officeDocument/2006/relationships/image" Target="../media/image565.png"/><Relationship Id="rId152" Type="http://schemas.openxmlformats.org/officeDocument/2006/relationships/customXml" Target="../ink/ink544.xml"/><Relationship Id="rId173" Type="http://schemas.openxmlformats.org/officeDocument/2006/relationships/image" Target="../media/image586.png"/><Relationship Id="rId194" Type="http://schemas.openxmlformats.org/officeDocument/2006/relationships/customXml" Target="../ink/ink565.xml"/><Relationship Id="rId208" Type="http://schemas.openxmlformats.org/officeDocument/2006/relationships/customXml" Target="../ink/ink572.xml"/><Relationship Id="rId229" Type="http://schemas.openxmlformats.org/officeDocument/2006/relationships/image" Target="../media/image614.png"/><Relationship Id="rId14" Type="http://schemas.openxmlformats.org/officeDocument/2006/relationships/customXml" Target="../ink/ink475.xml"/><Relationship Id="rId35" Type="http://schemas.openxmlformats.org/officeDocument/2006/relationships/image" Target="../media/image518.png"/><Relationship Id="rId56" Type="http://schemas.openxmlformats.org/officeDocument/2006/relationships/customXml" Target="../ink/ink496.xml"/><Relationship Id="rId77" Type="http://schemas.openxmlformats.org/officeDocument/2006/relationships/image" Target="../media/image539.png"/><Relationship Id="rId100" Type="http://schemas.openxmlformats.org/officeDocument/2006/relationships/customXml" Target="../ink/ink518.xml"/><Relationship Id="rId8" Type="http://schemas.openxmlformats.org/officeDocument/2006/relationships/customXml" Target="../ink/ink472.xml"/><Relationship Id="rId98" Type="http://schemas.openxmlformats.org/officeDocument/2006/relationships/customXml" Target="../ink/ink517.xml"/><Relationship Id="rId121" Type="http://schemas.openxmlformats.org/officeDocument/2006/relationships/image" Target="../media/image560.png"/><Relationship Id="rId142" Type="http://schemas.openxmlformats.org/officeDocument/2006/relationships/customXml" Target="../ink/ink539.xml"/><Relationship Id="rId163" Type="http://schemas.openxmlformats.org/officeDocument/2006/relationships/image" Target="../media/image581.png"/><Relationship Id="rId184" Type="http://schemas.openxmlformats.org/officeDocument/2006/relationships/customXml" Target="../ink/ink560.xml"/><Relationship Id="rId219" Type="http://schemas.openxmlformats.org/officeDocument/2006/relationships/image" Target="../media/image609.png"/><Relationship Id="rId25" Type="http://schemas.openxmlformats.org/officeDocument/2006/relationships/image" Target="../media/image513.png"/><Relationship Id="rId46" Type="http://schemas.openxmlformats.org/officeDocument/2006/relationships/customXml" Target="../ink/ink491.xml"/><Relationship Id="rId67" Type="http://schemas.openxmlformats.org/officeDocument/2006/relationships/image" Target="../media/image534.png"/><Relationship Id="rId116" Type="http://schemas.openxmlformats.org/officeDocument/2006/relationships/customXml" Target="../ink/ink526.xml"/><Relationship Id="rId137" Type="http://schemas.openxmlformats.org/officeDocument/2006/relationships/image" Target="../media/image568.png"/><Relationship Id="rId158" Type="http://schemas.openxmlformats.org/officeDocument/2006/relationships/customXml" Target="../ink/ink547.xml"/><Relationship Id="rId20" Type="http://schemas.openxmlformats.org/officeDocument/2006/relationships/customXml" Target="../ink/ink478.xml"/><Relationship Id="rId41" Type="http://schemas.openxmlformats.org/officeDocument/2006/relationships/image" Target="../media/image521.png"/><Relationship Id="rId62" Type="http://schemas.openxmlformats.org/officeDocument/2006/relationships/customXml" Target="../ink/ink499.xml"/><Relationship Id="rId83" Type="http://schemas.openxmlformats.org/officeDocument/2006/relationships/image" Target="../media/image542.png"/><Relationship Id="rId88" Type="http://schemas.openxmlformats.org/officeDocument/2006/relationships/customXml" Target="../ink/ink512.xml"/><Relationship Id="rId111" Type="http://schemas.openxmlformats.org/officeDocument/2006/relationships/image" Target="../media/image555.png"/><Relationship Id="rId132" Type="http://schemas.openxmlformats.org/officeDocument/2006/relationships/customXml" Target="../ink/ink534.xml"/><Relationship Id="rId153" Type="http://schemas.openxmlformats.org/officeDocument/2006/relationships/image" Target="../media/image576.png"/><Relationship Id="rId174" Type="http://schemas.openxmlformats.org/officeDocument/2006/relationships/customXml" Target="../ink/ink555.xml"/><Relationship Id="rId179" Type="http://schemas.openxmlformats.org/officeDocument/2006/relationships/image" Target="../media/image589.png"/><Relationship Id="rId195" Type="http://schemas.openxmlformats.org/officeDocument/2006/relationships/image" Target="../media/image597.png"/><Relationship Id="rId209" Type="http://schemas.openxmlformats.org/officeDocument/2006/relationships/image" Target="../media/image604.png"/><Relationship Id="rId190" Type="http://schemas.openxmlformats.org/officeDocument/2006/relationships/customXml" Target="../ink/ink563.xml"/><Relationship Id="rId204" Type="http://schemas.openxmlformats.org/officeDocument/2006/relationships/customXml" Target="../ink/ink570.xml"/><Relationship Id="rId220" Type="http://schemas.openxmlformats.org/officeDocument/2006/relationships/customXml" Target="../ink/ink578.xml"/><Relationship Id="rId225" Type="http://schemas.openxmlformats.org/officeDocument/2006/relationships/image" Target="../media/image612.png"/><Relationship Id="rId15" Type="http://schemas.openxmlformats.org/officeDocument/2006/relationships/image" Target="../media/image508.png"/><Relationship Id="rId36" Type="http://schemas.openxmlformats.org/officeDocument/2006/relationships/customXml" Target="../ink/ink486.xml"/><Relationship Id="rId57" Type="http://schemas.openxmlformats.org/officeDocument/2006/relationships/image" Target="../media/image529.png"/><Relationship Id="rId106" Type="http://schemas.openxmlformats.org/officeDocument/2006/relationships/customXml" Target="../ink/ink521.xml"/><Relationship Id="rId127" Type="http://schemas.openxmlformats.org/officeDocument/2006/relationships/image" Target="../media/image563.png"/><Relationship Id="rId10" Type="http://schemas.openxmlformats.org/officeDocument/2006/relationships/customXml" Target="../ink/ink473.xml"/><Relationship Id="rId31" Type="http://schemas.openxmlformats.org/officeDocument/2006/relationships/image" Target="../media/image516.png"/><Relationship Id="rId52" Type="http://schemas.openxmlformats.org/officeDocument/2006/relationships/customXml" Target="../ink/ink494.xml"/><Relationship Id="rId73" Type="http://schemas.openxmlformats.org/officeDocument/2006/relationships/image" Target="../media/image537.png"/><Relationship Id="rId78" Type="http://schemas.openxmlformats.org/officeDocument/2006/relationships/customXml" Target="../ink/ink507.xml"/><Relationship Id="rId94" Type="http://schemas.openxmlformats.org/officeDocument/2006/relationships/customXml" Target="../ink/ink515.xml"/><Relationship Id="rId99" Type="http://schemas.openxmlformats.org/officeDocument/2006/relationships/image" Target="../media/image550.png"/><Relationship Id="rId101" Type="http://schemas.openxmlformats.org/officeDocument/2006/relationships/image" Target="../media/image551.png"/><Relationship Id="rId122" Type="http://schemas.openxmlformats.org/officeDocument/2006/relationships/customXml" Target="../ink/ink529.xml"/><Relationship Id="rId143" Type="http://schemas.openxmlformats.org/officeDocument/2006/relationships/image" Target="../media/image571.png"/><Relationship Id="rId148" Type="http://schemas.openxmlformats.org/officeDocument/2006/relationships/customXml" Target="../ink/ink542.xml"/><Relationship Id="rId164" Type="http://schemas.openxmlformats.org/officeDocument/2006/relationships/customXml" Target="../ink/ink550.xml"/><Relationship Id="rId169" Type="http://schemas.openxmlformats.org/officeDocument/2006/relationships/image" Target="../media/image584.png"/><Relationship Id="rId185" Type="http://schemas.openxmlformats.org/officeDocument/2006/relationships/image" Target="../media/image592.png"/><Relationship Id="rId4" Type="http://schemas.openxmlformats.org/officeDocument/2006/relationships/image" Target="../media/image502.png"/><Relationship Id="rId9" Type="http://schemas.openxmlformats.org/officeDocument/2006/relationships/image" Target="../media/image505.png"/><Relationship Id="rId180" Type="http://schemas.openxmlformats.org/officeDocument/2006/relationships/customXml" Target="../ink/ink558.xml"/><Relationship Id="rId210" Type="http://schemas.openxmlformats.org/officeDocument/2006/relationships/customXml" Target="../ink/ink573.xml"/><Relationship Id="rId215" Type="http://schemas.openxmlformats.org/officeDocument/2006/relationships/image" Target="../media/image607.png"/><Relationship Id="rId26" Type="http://schemas.openxmlformats.org/officeDocument/2006/relationships/customXml" Target="../ink/ink481.xml"/><Relationship Id="rId47" Type="http://schemas.openxmlformats.org/officeDocument/2006/relationships/image" Target="../media/image524.png"/><Relationship Id="rId68" Type="http://schemas.openxmlformats.org/officeDocument/2006/relationships/customXml" Target="../ink/ink502.xml"/><Relationship Id="rId89" Type="http://schemas.openxmlformats.org/officeDocument/2006/relationships/image" Target="../media/image545.png"/><Relationship Id="rId112" Type="http://schemas.openxmlformats.org/officeDocument/2006/relationships/customXml" Target="../ink/ink524.xml"/><Relationship Id="rId133" Type="http://schemas.openxmlformats.org/officeDocument/2006/relationships/image" Target="../media/image566.png"/><Relationship Id="rId154" Type="http://schemas.openxmlformats.org/officeDocument/2006/relationships/customXml" Target="../ink/ink545.xml"/><Relationship Id="rId175" Type="http://schemas.openxmlformats.org/officeDocument/2006/relationships/image" Target="../media/image587.png"/><Relationship Id="rId196" Type="http://schemas.openxmlformats.org/officeDocument/2006/relationships/customXml" Target="../ink/ink566.xml"/><Relationship Id="rId200" Type="http://schemas.openxmlformats.org/officeDocument/2006/relationships/customXml" Target="../ink/ink568.xml"/><Relationship Id="rId16" Type="http://schemas.openxmlformats.org/officeDocument/2006/relationships/customXml" Target="../ink/ink476.xml"/><Relationship Id="rId221" Type="http://schemas.openxmlformats.org/officeDocument/2006/relationships/image" Target="../media/image610.png"/><Relationship Id="rId37" Type="http://schemas.openxmlformats.org/officeDocument/2006/relationships/image" Target="../media/image519.png"/><Relationship Id="rId58" Type="http://schemas.openxmlformats.org/officeDocument/2006/relationships/customXml" Target="../ink/ink497.xml"/><Relationship Id="rId79" Type="http://schemas.openxmlformats.org/officeDocument/2006/relationships/image" Target="../media/image540.png"/><Relationship Id="rId102" Type="http://schemas.openxmlformats.org/officeDocument/2006/relationships/customXml" Target="../ink/ink519.xml"/><Relationship Id="rId123" Type="http://schemas.openxmlformats.org/officeDocument/2006/relationships/image" Target="../media/image561.png"/><Relationship Id="rId144" Type="http://schemas.openxmlformats.org/officeDocument/2006/relationships/customXml" Target="../ink/ink540.xml"/><Relationship Id="rId90" Type="http://schemas.openxmlformats.org/officeDocument/2006/relationships/customXml" Target="../ink/ink513.xml"/><Relationship Id="rId165" Type="http://schemas.openxmlformats.org/officeDocument/2006/relationships/image" Target="../media/image582.png"/><Relationship Id="rId186" Type="http://schemas.openxmlformats.org/officeDocument/2006/relationships/customXml" Target="../ink/ink561.xml"/><Relationship Id="rId211" Type="http://schemas.openxmlformats.org/officeDocument/2006/relationships/image" Target="../media/image605.png"/><Relationship Id="rId27" Type="http://schemas.openxmlformats.org/officeDocument/2006/relationships/image" Target="../media/image514.png"/><Relationship Id="rId48" Type="http://schemas.openxmlformats.org/officeDocument/2006/relationships/customXml" Target="../ink/ink492.xml"/><Relationship Id="rId69" Type="http://schemas.openxmlformats.org/officeDocument/2006/relationships/image" Target="../media/image535.png"/><Relationship Id="rId113" Type="http://schemas.openxmlformats.org/officeDocument/2006/relationships/image" Target="../media/image556.png"/><Relationship Id="rId134" Type="http://schemas.openxmlformats.org/officeDocument/2006/relationships/customXml" Target="../ink/ink535.xml"/><Relationship Id="rId80" Type="http://schemas.openxmlformats.org/officeDocument/2006/relationships/customXml" Target="../ink/ink508.xml"/><Relationship Id="rId155" Type="http://schemas.openxmlformats.org/officeDocument/2006/relationships/image" Target="../media/image577.png"/><Relationship Id="rId176" Type="http://schemas.openxmlformats.org/officeDocument/2006/relationships/customXml" Target="../ink/ink556.xml"/><Relationship Id="rId197" Type="http://schemas.openxmlformats.org/officeDocument/2006/relationships/image" Target="../media/image598.png"/><Relationship Id="rId201" Type="http://schemas.openxmlformats.org/officeDocument/2006/relationships/image" Target="../media/image600.png"/><Relationship Id="rId222" Type="http://schemas.openxmlformats.org/officeDocument/2006/relationships/customXml" Target="../ink/ink579.xml"/><Relationship Id="rId17" Type="http://schemas.openxmlformats.org/officeDocument/2006/relationships/image" Target="../media/image509.png"/><Relationship Id="rId38" Type="http://schemas.openxmlformats.org/officeDocument/2006/relationships/customXml" Target="../ink/ink487.xml"/><Relationship Id="rId59" Type="http://schemas.openxmlformats.org/officeDocument/2006/relationships/image" Target="../media/image530.png"/><Relationship Id="rId103" Type="http://schemas.openxmlformats.org/officeDocument/2006/relationships/image" Target="../media/image552.png"/><Relationship Id="rId124" Type="http://schemas.openxmlformats.org/officeDocument/2006/relationships/customXml" Target="../ink/ink530.xml"/><Relationship Id="rId70" Type="http://schemas.openxmlformats.org/officeDocument/2006/relationships/customXml" Target="../ink/ink503.xml"/><Relationship Id="rId91" Type="http://schemas.openxmlformats.org/officeDocument/2006/relationships/image" Target="../media/image546.png"/><Relationship Id="rId145" Type="http://schemas.openxmlformats.org/officeDocument/2006/relationships/image" Target="../media/image572.png"/><Relationship Id="rId166" Type="http://schemas.openxmlformats.org/officeDocument/2006/relationships/customXml" Target="../ink/ink551.xml"/><Relationship Id="rId187" Type="http://schemas.openxmlformats.org/officeDocument/2006/relationships/image" Target="../media/image59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4.xml"/><Relationship Id="rId28" Type="http://schemas.openxmlformats.org/officeDocument/2006/relationships/customXml" Target="../ink/ink482.xml"/><Relationship Id="rId49" Type="http://schemas.openxmlformats.org/officeDocument/2006/relationships/image" Target="../media/image525.png"/><Relationship Id="rId114" Type="http://schemas.openxmlformats.org/officeDocument/2006/relationships/customXml" Target="../ink/ink525.xml"/><Relationship Id="rId60" Type="http://schemas.openxmlformats.org/officeDocument/2006/relationships/customXml" Target="../ink/ink498.xml"/><Relationship Id="rId81" Type="http://schemas.openxmlformats.org/officeDocument/2006/relationships/image" Target="../media/image541.png"/><Relationship Id="rId135" Type="http://schemas.openxmlformats.org/officeDocument/2006/relationships/image" Target="../media/image567.png"/><Relationship Id="rId156" Type="http://schemas.openxmlformats.org/officeDocument/2006/relationships/customXml" Target="../ink/ink546.xml"/><Relationship Id="rId177" Type="http://schemas.openxmlformats.org/officeDocument/2006/relationships/image" Target="../media/image588.png"/><Relationship Id="rId198" Type="http://schemas.openxmlformats.org/officeDocument/2006/relationships/customXml" Target="../ink/ink567.xml"/><Relationship Id="rId202" Type="http://schemas.openxmlformats.org/officeDocument/2006/relationships/customXml" Target="../ink/ink569.xml"/><Relationship Id="rId223" Type="http://schemas.openxmlformats.org/officeDocument/2006/relationships/image" Target="../media/image611.png"/><Relationship Id="rId18" Type="http://schemas.openxmlformats.org/officeDocument/2006/relationships/customXml" Target="../ink/ink477.xml"/><Relationship Id="rId39" Type="http://schemas.openxmlformats.org/officeDocument/2006/relationships/image" Target="../media/image520.png"/><Relationship Id="rId50" Type="http://schemas.openxmlformats.org/officeDocument/2006/relationships/customXml" Target="../ink/ink493.xml"/><Relationship Id="rId104" Type="http://schemas.openxmlformats.org/officeDocument/2006/relationships/customXml" Target="../ink/ink520.xml"/><Relationship Id="rId125" Type="http://schemas.openxmlformats.org/officeDocument/2006/relationships/image" Target="../media/image562.png"/><Relationship Id="rId146" Type="http://schemas.openxmlformats.org/officeDocument/2006/relationships/customXml" Target="../ink/ink541.xml"/><Relationship Id="rId167" Type="http://schemas.openxmlformats.org/officeDocument/2006/relationships/image" Target="../media/image583.png"/><Relationship Id="rId188" Type="http://schemas.openxmlformats.org/officeDocument/2006/relationships/customXml" Target="../ink/ink562.xml"/><Relationship Id="rId71" Type="http://schemas.openxmlformats.org/officeDocument/2006/relationships/image" Target="../media/image536.png"/><Relationship Id="rId92" Type="http://schemas.openxmlformats.org/officeDocument/2006/relationships/customXml" Target="../ink/ink514.xml"/><Relationship Id="rId213" Type="http://schemas.openxmlformats.org/officeDocument/2006/relationships/image" Target="../media/image606.png"/><Relationship Id="rId2" Type="http://schemas.openxmlformats.org/officeDocument/2006/relationships/image" Target="../media/image500.png"/><Relationship Id="rId29" Type="http://schemas.openxmlformats.org/officeDocument/2006/relationships/image" Target="../media/image515.png"/><Relationship Id="rId40" Type="http://schemas.openxmlformats.org/officeDocument/2006/relationships/customXml" Target="../ink/ink488.xml"/><Relationship Id="rId115" Type="http://schemas.openxmlformats.org/officeDocument/2006/relationships/image" Target="../media/image557.png"/><Relationship Id="rId136" Type="http://schemas.openxmlformats.org/officeDocument/2006/relationships/customXml" Target="../ink/ink536.xml"/><Relationship Id="rId157" Type="http://schemas.openxmlformats.org/officeDocument/2006/relationships/image" Target="../media/image578.png"/><Relationship Id="rId178" Type="http://schemas.openxmlformats.org/officeDocument/2006/relationships/customXml" Target="../ink/ink557.xml"/><Relationship Id="rId61" Type="http://schemas.openxmlformats.org/officeDocument/2006/relationships/image" Target="../media/image531.png"/><Relationship Id="rId82" Type="http://schemas.openxmlformats.org/officeDocument/2006/relationships/customXml" Target="../ink/ink509.xml"/><Relationship Id="rId199" Type="http://schemas.openxmlformats.org/officeDocument/2006/relationships/image" Target="../media/image599.png"/><Relationship Id="rId203" Type="http://schemas.openxmlformats.org/officeDocument/2006/relationships/image" Target="../media/image601.png"/><Relationship Id="rId19" Type="http://schemas.openxmlformats.org/officeDocument/2006/relationships/image" Target="../media/image510.png"/><Relationship Id="rId224" Type="http://schemas.openxmlformats.org/officeDocument/2006/relationships/customXml" Target="../ink/ink580.xml"/><Relationship Id="rId30" Type="http://schemas.openxmlformats.org/officeDocument/2006/relationships/customXml" Target="../ink/ink483.xml"/><Relationship Id="rId105" Type="http://schemas.openxmlformats.org/officeDocument/2006/relationships/image" Target="../media/image553.png"/><Relationship Id="rId126" Type="http://schemas.openxmlformats.org/officeDocument/2006/relationships/customXml" Target="../ink/ink531.xml"/><Relationship Id="rId147" Type="http://schemas.openxmlformats.org/officeDocument/2006/relationships/image" Target="../media/image573.png"/><Relationship Id="rId168" Type="http://schemas.openxmlformats.org/officeDocument/2006/relationships/customXml" Target="../ink/ink552.xml"/><Relationship Id="rId51" Type="http://schemas.openxmlformats.org/officeDocument/2006/relationships/image" Target="../media/image526.png"/><Relationship Id="rId72" Type="http://schemas.openxmlformats.org/officeDocument/2006/relationships/customXml" Target="../ink/ink504.xml"/><Relationship Id="rId93" Type="http://schemas.openxmlformats.org/officeDocument/2006/relationships/image" Target="../media/image547.png"/><Relationship Id="rId189" Type="http://schemas.openxmlformats.org/officeDocument/2006/relationships/image" Target="../media/image594.png"/><Relationship Id="rId3" Type="http://schemas.openxmlformats.org/officeDocument/2006/relationships/image" Target="../media/image501.png"/><Relationship Id="rId214" Type="http://schemas.openxmlformats.org/officeDocument/2006/relationships/customXml" Target="../ink/ink575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94.xml"/><Relationship Id="rId21" Type="http://schemas.openxmlformats.org/officeDocument/2006/relationships/image" Target="../media/image623.png"/><Relationship Id="rId42" Type="http://schemas.openxmlformats.org/officeDocument/2006/relationships/customXml" Target="../ink/ink602.xml"/><Relationship Id="rId47" Type="http://schemas.openxmlformats.org/officeDocument/2006/relationships/image" Target="../media/image636.png"/><Relationship Id="rId63" Type="http://schemas.openxmlformats.org/officeDocument/2006/relationships/image" Target="../media/image644.png"/><Relationship Id="rId68" Type="http://schemas.openxmlformats.org/officeDocument/2006/relationships/customXml" Target="../ink/ink615.xml"/><Relationship Id="rId84" Type="http://schemas.openxmlformats.org/officeDocument/2006/relationships/customXml" Target="../ink/ink623.xml"/><Relationship Id="rId16" Type="http://schemas.openxmlformats.org/officeDocument/2006/relationships/customXml" Target="../ink/ink589.xml"/><Relationship Id="rId11" Type="http://schemas.openxmlformats.org/officeDocument/2006/relationships/image" Target="../media/image618.png"/><Relationship Id="rId32" Type="http://schemas.openxmlformats.org/officeDocument/2006/relationships/customXml" Target="../ink/ink597.xml"/><Relationship Id="rId37" Type="http://schemas.openxmlformats.org/officeDocument/2006/relationships/image" Target="../media/image631.png"/><Relationship Id="rId53" Type="http://schemas.openxmlformats.org/officeDocument/2006/relationships/image" Target="../media/image639.png"/><Relationship Id="rId58" Type="http://schemas.openxmlformats.org/officeDocument/2006/relationships/customXml" Target="../ink/ink610.xml"/><Relationship Id="rId74" Type="http://schemas.openxmlformats.org/officeDocument/2006/relationships/customXml" Target="../ink/ink618.xml"/><Relationship Id="rId79" Type="http://schemas.openxmlformats.org/officeDocument/2006/relationships/image" Target="../media/image652.png"/><Relationship Id="rId5" Type="http://schemas.openxmlformats.org/officeDocument/2006/relationships/image" Target="../media/image615.png"/><Relationship Id="rId19" Type="http://schemas.openxmlformats.org/officeDocument/2006/relationships/image" Target="../media/image622.png"/><Relationship Id="rId14" Type="http://schemas.openxmlformats.org/officeDocument/2006/relationships/customXml" Target="../ink/ink588.xml"/><Relationship Id="rId22" Type="http://schemas.openxmlformats.org/officeDocument/2006/relationships/customXml" Target="../ink/ink592.xml"/><Relationship Id="rId27" Type="http://schemas.openxmlformats.org/officeDocument/2006/relationships/image" Target="../media/image626.png"/><Relationship Id="rId30" Type="http://schemas.openxmlformats.org/officeDocument/2006/relationships/customXml" Target="../ink/ink596.xml"/><Relationship Id="rId35" Type="http://schemas.openxmlformats.org/officeDocument/2006/relationships/image" Target="../media/image630.png"/><Relationship Id="rId43" Type="http://schemas.openxmlformats.org/officeDocument/2006/relationships/image" Target="../media/image634.png"/><Relationship Id="rId48" Type="http://schemas.openxmlformats.org/officeDocument/2006/relationships/customXml" Target="../ink/ink605.xml"/><Relationship Id="rId56" Type="http://schemas.openxmlformats.org/officeDocument/2006/relationships/customXml" Target="../ink/ink609.xml"/><Relationship Id="rId64" Type="http://schemas.openxmlformats.org/officeDocument/2006/relationships/customXml" Target="../ink/ink613.xml"/><Relationship Id="rId69" Type="http://schemas.openxmlformats.org/officeDocument/2006/relationships/image" Target="../media/image647.png"/><Relationship Id="rId77" Type="http://schemas.openxmlformats.org/officeDocument/2006/relationships/image" Target="../media/image651.png"/><Relationship Id="rId8" Type="http://schemas.openxmlformats.org/officeDocument/2006/relationships/customXml" Target="../ink/ink585.xml"/><Relationship Id="rId51" Type="http://schemas.openxmlformats.org/officeDocument/2006/relationships/image" Target="../media/image638.png"/><Relationship Id="rId72" Type="http://schemas.openxmlformats.org/officeDocument/2006/relationships/customXml" Target="../ink/ink617.xml"/><Relationship Id="rId80" Type="http://schemas.openxmlformats.org/officeDocument/2006/relationships/customXml" Target="../ink/ink621.xml"/><Relationship Id="rId85" Type="http://schemas.openxmlformats.org/officeDocument/2006/relationships/image" Target="../media/image655.png"/><Relationship Id="rId3" Type="http://schemas.openxmlformats.org/officeDocument/2006/relationships/image" Target="../media/image503.png"/><Relationship Id="rId12" Type="http://schemas.openxmlformats.org/officeDocument/2006/relationships/customXml" Target="../ink/ink587.xml"/><Relationship Id="rId17" Type="http://schemas.openxmlformats.org/officeDocument/2006/relationships/image" Target="../media/image621.png"/><Relationship Id="rId25" Type="http://schemas.openxmlformats.org/officeDocument/2006/relationships/image" Target="../media/image625.png"/><Relationship Id="rId33" Type="http://schemas.openxmlformats.org/officeDocument/2006/relationships/image" Target="../media/image629.png"/><Relationship Id="rId38" Type="http://schemas.openxmlformats.org/officeDocument/2006/relationships/customXml" Target="../ink/ink600.xml"/><Relationship Id="rId46" Type="http://schemas.openxmlformats.org/officeDocument/2006/relationships/customXml" Target="../ink/ink604.xml"/><Relationship Id="rId59" Type="http://schemas.openxmlformats.org/officeDocument/2006/relationships/image" Target="../media/image642.png"/><Relationship Id="rId67" Type="http://schemas.openxmlformats.org/officeDocument/2006/relationships/image" Target="../media/image646.png"/><Relationship Id="rId20" Type="http://schemas.openxmlformats.org/officeDocument/2006/relationships/customXml" Target="../ink/ink591.xml"/><Relationship Id="rId41" Type="http://schemas.openxmlformats.org/officeDocument/2006/relationships/image" Target="../media/image633.png"/><Relationship Id="rId54" Type="http://schemas.openxmlformats.org/officeDocument/2006/relationships/customXml" Target="../ink/ink608.xml"/><Relationship Id="rId62" Type="http://schemas.openxmlformats.org/officeDocument/2006/relationships/customXml" Target="../ink/ink612.xml"/><Relationship Id="rId70" Type="http://schemas.openxmlformats.org/officeDocument/2006/relationships/customXml" Target="../ink/ink616.xml"/><Relationship Id="rId75" Type="http://schemas.openxmlformats.org/officeDocument/2006/relationships/image" Target="../media/image650.png"/><Relationship Id="rId83" Type="http://schemas.openxmlformats.org/officeDocument/2006/relationships/image" Target="../media/image65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4.xml"/><Relationship Id="rId15" Type="http://schemas.openxmlformats.org/officeDocument/2006/relationships/image" Target="../media/image620.png"/><Relationship Id="rId23" Type="http://schemas.openxmlformats.org/officeDocument/2006/relationships/image" Target="../media/image624.png"/><Relationship Id="rId28" Type="http://schemas.openxmlformats.org/officeDocument/2006/relationships/customXml" Target="../ink/ink595.xml"/><Relationship Id="rId36" Type="http://schemas.openxmlformats.org/officeDocument/2006/relationships/customXml" Target="../ink/ink599.xml"/><Relationship Id="rId49" Type="http://schemas.openxmlformats.org/officeDocument/2006/relationships/image" Target="../media/image637.png"/><Relationship Id="rId57" Type="http://schemas.openxmlformats.org/officeDocument/2006/relationships/image" Target="../media/image641.png"/><Relationship Id="rId10" Type="http://schemas.openxmlformats.org/officeDocument/2006/relationships/customXml" Target="../ink/ink586.xml"/><Relationship Id="rId31" Type="http://schemas.openxmlformats.org/officeDocument/2006/relationships/image" Target="../media/image628.png"/><Relationship Id="rId44" Type="http://schemas.openxmlformats.org/officeDocument/2006/relationships/customXml" Target="../ink/ink603.xml"/><Relationship Id="rId52" Type="http://schemas.openxmlformats.org/officeDocument/2006/relationships/customXml" Target="../ink/ink607.xml"/><Relationship Id="rId60" Type="http://schemas.openxmlformats.org/officeDocument/2006/relationships/customXml" Target="../ink/ink611.xml"/><Relationship Id="rId65" Type="http://schemas.openxmlformats.org/officeDocument/2006/relationships/image" Target="../media/image645.png"/><Relationship Id="rId73" Type="http://schemas.openxmlformats.org/officeDocument/2006/relationships/image" Target="../media/image649.png"/><Relationship Id="rId78" Type="http://schemas.openxmlformats.org/officeDocument/2006/relationships/customXml" Target="../ink/ink620.xml"/><Relationship Id="rId81" Type="http://schemas.openxmlformats.org/officeDocument/2006/relationships/image" Target="../media/image653.png"/><Relationship Id="rId4" Type="http://schemas.openxmlformats.org/officeDocument/2006/relationships/customXml" Target="../ink/ink583.xml"/><Relationship Id="rId9" Type="http://schemas.openxmlformats.org/officeDocument/2006/relationships/image" Target="../media/image617.png"/><Relationship Id="rId13" Type="http://schemas.openxmlformats.org/officeDocument/2006/relationships/image" Target="../media/image619.png"/><Relationship Id="rId18" Type="http://schemas.openxmlformats.org/officeDocument/2006/relationships/customXml" Target="../ink/ink590.xml"/><Relationship Id="rId39" Type="http://schemas.openxmlformats.org/officeDocument/2006/relationships/image" Target="../media/image632.png"/><Relationship Id="rId34" Type="http://schemas.openxmlformats.org/officeDocument/2006/relationships/customXml" Target="../ink/ink598.xml"/><Relationship Id="rId50" Type="http://schemas.openxmlformats.org/officeDocument/2006/relationships/customXml" Target="../ink/ink606.xml"/><Relationship Id="rId55" Type="http://schemas.openxmlformats.org/officeDocument/2006/relationships/image" Target="../media/image640.png"/><Relationship Id="rId76" Type="http://schemas.openxmlformats.org/officeDocument/2006/relationships/customXml" Target="../ink/ink619.xml"/><Relationship Id="rId7" Type="http://schemas.openxmlformats.org/officeDocument/2006/relationships/image" Target="../media/image616.png"/><Relationship Id="rId71" Type="http://schemas.openxmlformats.org/officeDocument/2006/relationships/image" Target="../media/image648.png"/><Relationship Id="rId2" Type="http://schemas.openxmlformats.org/officeDocument/2006/relationships/image" Target="../media/image409.png"/><Relationship Id="rId29" Type="http://schemas.openxmlformats.org/officeDocument/2006/relationships/image" Target="../media/image627.png"/><Relationship Id="rId24" Type="http://schemas.openxmlformats.org/officeDocument/2006/relationships/customXml" Target="../ink/ink593.xml"/><Relationship Id="rId40" Type="http://schemas.openxmlformats.org/officeDocument/2006/relationships/customXml" Target="../ink/ink601.xml"/><Relationship Id="rId45" Type="http://schemas.openxmlformats.org/officeDocument/2006/relationships/image" Target="../media/image635.png"/><Relationship Id="rId66" Type="http://schemas.openxmlformats.org/officeDocument/2006/relationships/customXml" Target="../ink/ink614.xml"/><Relationship Id="rId61" Type="http://schemas.openxmlformats.org/officeDocument/2006/relationships/image" Target="../media/image643.png"/><Relationship Id="rId82" Type="http://schemas.openxmlformats.org/officeDocument/2006/relationships/customXml" Target="../ink/ink6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customXml" Target="../ink/ink624.xml"/><Relationship Id="rId7" Type="http://schemas.openxmlformats.org/officeDocument/2006/relationships/customXml" Target="../ink/ink626.xml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8.png"/><Relationship Id="rId5" Type="http://schemas.openxmlformats.org/officeDocument/2006/relationships/customXml" Target="../ink/ink625.xml"/><Relationship Id="rId4" Type="http://schemas.openxmlformats.org/officeDocument/2006/relationships/image" Target="../media/image6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2.png"/><Relationship Id="rId3" Type="http://schemas.openxmlformats.org/officeDocument/2006/relationships/customXml" Target="../ink/ink627.xml"/><Relationship Id="rId7" Type="http://schemas.openxmlformats.org/officeDocument/2006/relationships/customXml" Target="../ink/ink629.xml"/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.png"/><Relationship Id="rId5" Type="http://schemas.openxmlformats.org/officeDocument/2006/relationships/customXml" Target="../ink/ink628.xml"/><Relationship Id="rId4" Type="http://schemas.openxmlformats.org/officeDocument/2006/relationships/image" Target="../media/image660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86.xml"/><Relationship Id="rId21" Type="http://schemas.openxmlformats.org/officeDocument/2006/relationships/customXml" Target="../ink/ink638.xml"/><Relationship Id="rId42" Type="http://schemas.openxmlformats.org/officeDocument/2006/relationships/image" Target="../media/image683.png"/><Relationship Id="rId63" Type="http://schemas.openxmlformats.org/officeDocument/2006/relationships/customXml" Target="../ink/ink659.xml"/><Relationship Id="rId84" Type="http://schemas.openxmlformats.org/officeDocument/2006/relationships/image" Target="../media/image704.png"/><Relationship Id="rId138" Type="http://schemas.openxmlformats.org/officeDocument/2006/relationships/customXml" Target="../ink/ink697.xml"/><Relationship Id="rId159" Type="http://schemas.openxmlformats.org/officeDocument/2006/relationships/image" Target="../media/image741.png"/><Relationship Id="rId170" Type="http://schemas.openxmlformats.org/officeDocument/2006/relationships/customXml" Target="../ink/ink713.xml"/><Relationship Id="rId191" Type="http://schemas.openxmlformats.org/officeDocument/2006/relationships/image" Target="../media/image757.png"/><Relationship Id="rId205" Type="http://schemas.openxmlformats.org/officeDocument/2006/relationships/image" Target="../media/image764.png"/><Relationship Id="rId226" Type="http://schemas.openxmlformats.org/officeDocument/2006/relationships/customXml" Target="../ink/ink741.xml"/><Relationship Id="rId107" Type="http://schemas.openxmlformats.org/officeDocument/2006/relationships/customXml" Target="../ink/ink681.xml"/><Relationship Id="rId11" Type="http://schemas.openxmlformats.org/officeDocument/2006/relationships/customXml" Target="../ink/ink633.xml"/><Relationship Id="rId32" Type="http://schemas.openxmlformats.org/officeDocument/2006/relationships/image" Target="../media/image678.png"/><Relationship Id="rId53" Type="http://schemas.openxmlformats.org/officeDocument/2006/relationships/customXml" Target="../ink/ink654.xml"/><Relationship Id="rId74" Type="http://schemas.openxmlformats.org/officeDocument/2006/relationships/image" Target="../media/image699.png"/><Relationship Id="rId128" Type="http://schemas.openxmlformats.org/officeDocument/2006/relationships/customXml" Target="../ink/ink692.xml"/><Relationship Id="rId149" Type="http://schemas.openxmlformats.org/officeDocument/2006/relationships/image" Target="../media/image736.png"/><Relationship Id="rId5" Type="http://schemas.openxmlformats.org/officeDocument/2006/relationships/customXml" Target="../ink/ink630.xml"/><Relationship Id="rId95" Type="http://schemas.openxmlformats.org/officeDocument/2006/relationships/customXml" Target="../ink/ink675.xml"/><Relationship Id="rId160" Type="http://schemas.openxmlformats.org/officeDocument/2006/relationships/customXml" Target="../ink/ink708.xml"/><Relationship Id="rId181" Type="http://schemas.openxmlformats.org/officeDocument/2006/relationships/image" Target="../media/image752.png"/><Relationship Id="rId216" Type="http://schemas.openxmlformats.org/officeDocument/2006/relationships/customXml" Target="../ink/ink736.xml"/><Relationship Id="rId237" Type="http://schemas.openxmlformats.org/officeDocument/2006/relationships/customXml" Target="../ink/ink747.xml"/><Relationship Id="rId22" Type="http://schemas.openxmlformats.org/officeDocument/2006/relationships/image" Target="../media/image673.png"/><Relationship Id="rId43" Type="http://schemas.openxmlformats.org/officeDocument/2006/relationships/customXml" Target="../ink/ink649.xml"/><Relationship Id="rId64" Type="http://schemas.openxmlformats.org/officeDocument/2006/relationships/image" Target="../media/image694.png"/><Relationship Id="rId118" Type="http://schemas.openxmlformats.org/officeDocument/2006/relationships/image" Target="../media/image721.png"/><Relationship Id="rId139" Type="http://schemas.openxmlformats.org/officeDocument/2006/relationships/image" Target="../media/image731.png"/><Relationship Id="rId85" Type="http://schemas.openxmlformats.org/officeDocument/2006/relationships/customXml" Target="../ink/ink670.xml"/><Relationship Id="rId150" Type="http://schemas.openxmlformats.org/officeDocument/2006/relationships/customXml" Target="../ink/ink703.xml"/><Relationship Id="rId171" Type="http://schemas.openxmlformats.org/officeDocument/2006/relationships/image" Target="../media/image747.png"/><Relationship Id="rId192" Type="http://schemas.openxmlformats.org/officeDocument/2006/relationships/customXml" Target="../ink/ink724.xml"/><Relationship Id="rId206" Type="http://schemas.openxmlformats.org/officeDocument/2006/relationships/customXml" Target="../ink/ink731.xml"/><Relationship Id="rId227" Type="http://schemas.openxmlformats.org/officeDocument/2006/relationships/image" Target="../media/image775.png"/><Relationship Id="rId12" Type="http://schemas.openxmlformats.org/officeDocument/2006/relationships/image" Target="../media/image668.png"/><Relationship Id="rId33" Type="http://schemas.openxmlformats.org/officeDocument/2006/relationships/customXml" Target="../ink/ink644.xml"/><Relationship Id="rId108" Type="http://schemas.openxmlformats.org/officeDocument/2006/relationships/image" Target="../media/image716.png"/><Relationship Id="rId129" Type="http://schemas.openxmlformats.org/officeDocument/2006/relationships/image" Target="../media/image726.png"/><Relationship Id="rId54" Type="http://schemas.openxmlformats.org/officeDocument/2006/relationships/image" Target="../media/image689.png"/><Relationship Id="rId75" Type="http://schemas.openxmlformats.org/officeDocument/2006/relationships/customXml" Target="../ink/ink665.xml"/><Relationship Id="rId96" Type="http://schemas.openxmlformats.org/officeDocument/2006/relationships/image" Target="../media/image710.png"/><Relationship Id="rId140" Type="http://schemas.openxmlformats.org/officeDocument/2006/relationships/customXml" Target="../ink/ink698.xml"/><Relationship Id="rId161" Type="http://schemas.openxmlformats.org/officeDocument/2006/relationships/image" Target="../media/image742.png"/><Relationship Id="rId182" Type="http://schemas.openxmlformats.org/officeDocument/2006/relationships/customXml" Target="../ink/ink719.xml"/><Relationship Id="rId217" Type="http://schemas.openxmlformats.org/officeDocument/2006/relationships/image" Target="../media/image770.png"/><Relationship Id="rId6" Type="http://schemas.openxmlformats.org/officeDocument/2006/relationships/image" Target="../media/image665.png"/><Relationship Id="rId238" Type="http://schemas.openxmlformats.org/officeDocument/2006/relationships/image" Target="../media/image780.png"/><Relationship Id="rId23" Type="http://schemas.openxmlformats.org/officeDocument/2006/relationships/customXml" Target="../ink/ink639.xml"/><Relationship Id="rId119" Type="http://schemas.openxmlformats.org/officeDocument/2006/relationships/customXml" Target="../ink/ink687.xml"/><Relationship Id="rId44" Type="http://schemas.openxmlformats.org/officeDocument/2006/relationships/image" Target="../media/image684.png"/><Relationship Id="rId65" Type="http://schemas.openxmlformats.org/officeDocument/2006/relationships/customXml" Target="../ink/ink660.xml"/><Relationship Id="rId86" Type="http://schemas.openxmlformats.org/officeDocument/2006/relationships/image" Target="../media/image705.png"/><Relationship Id="rId130" Type="http://schemas.openxmlformats.org/officeDocument/2006/relationships/customXml" Target="../ink/ink693.xml"/><Relationship Id="rId151" Type="http://schemas.openxmlformats.org/officeDocument/2006/relationships/image" Target="../media/image737.png"/><Relationship Id="rId172" Type="http://schemas.openxmlformats.org/officeDocument/2006/relationships/customXml" Target="../ink/ink714.xml"/><Relationship Id="rId193" Type="http://schemas.openxmlformats.org/officeDocument/2006/relationships/image" Target="../media/image758.png"/><Relationship Id="rId207" Type="http://schemas.openxmlformats.org/officeDocument/2006/relationships/image" Target="../media/image765.png"/><Relationship Id="rId228" Type="http://schemas.openxmlformats.org/officeDocument/2006/relationships/customXml" Target="../ink/ink742.xml"/><Relationship Id="rId13" Type="http://schemas.openxmlformats.org/officeDocument/2006/relationships/customXml" Target="../ink/ink634.xml"/><Relationship Id="rId109" Type="http://schemas.openxmlformats.org/officeDocument/2006/relationships/customXml" Target="../ink/ink682.xml"/><Relationship Id="rId34" Type="http://schemas.openxmlformats.org/officeDocument/2006/relationships/image" Target="../media/image679.png"/><Relationship Id="rId55" Type="http://schemas.openxmlformats.org/officeDocument/2006/relationships/customXml" Target="../ink/ink655.xml"/><Relationship Id="rId76" Type="http://schemas.openxmlformats.org/officeDocument/2006/relationships/image" Target="../media/image700.png"/><Relationship Id="rId97" Type="http://schemas.openxmlformats.org/officeDocument/2006/relationships/customXml" Target="../ink/ink676.xml"/><Relationship Id="rId120" Type="http://schemas.openxmlformats.org/officeDocument/2006/relationships/image" Target="../media/image722.png"/><Relationship Id="rId141" Type="http://schemas.openxmlformats.org/officeDocument/2006/relationships/image" Target="../media/image732.png"/><Relationship Id="rId7" Type="http://schemas.openxmlformats.org/officeDocument/2006/relationships/customXml" Target="../ink/ink631.xml"/><Relationship Id="rId162" Type="http://schemas.openxmlformats.org/officeDocument/2006/relationships/customXml" Target="../ink/ink709.xml"/><Relationship Id="rId183" Type="http://schemas.openxmlformats.org/officeDocument/2006/relationships/image" Target="../media/image753.png"/><Relationship Id="rId218" Type="http://schemas.openxmlformats.org/officeDocument/2006/relationships/customXml" Target="../ink/ink737.xml"/><Relationship Id="rId239" Type="http://schemas.openxmlformats.org/officeDocument/2006/relationships/customXml" Target="../ink/ink748.xml"/><Relationship Id="rId24" Type="http://schemas.openxmlformats.org/officeDocument/2006/relationships/image" Target="../media/image674.png"/><Relationship Id="rId45" Type="http://schemas.openxmlformats.org/officeDocument/2006/relationships/customXml" Target="../ink/ink650.xml"/><Relationship Id="rId66" Type="http://schemas.openxmlformats.org/officeDocument/2006/relationships/image" Target="../media/image695.png"/><Relationship Id="rId87" Type="http://schemas.openxmlformats.org/officeDocument/2006/relationships/customXml" Target="../ink/ink671.xml"/><Relationship Id="rId110" Type="http://schemas.openxmlformats.org/officeDocument/2006/relationships/image" Target="../media/image717.png"/><Relationship Id="rId131" Type="http://schemas.openxmlformats.org/officeDocument/2006/relationships/image" Target="../media/image727.png"/><Relationship Id="rId152" Type="http://schemas.openxmlformats.org/officeDocument/2006/relationships/customXml" Target="../ink/ink704.xml"/><Relationship Id="rId173" Type="http://schemas.openxmlformats.org/officeDocument/2006/relationships/image" Target="../media/image748.png"/><Relationship Id="rId194" Type="http://schemas.openxmlformats.org/officeDocument/2006/relationships/customXml" Target="../ink/ink725.xml"/><Relationship Id="rId208" Type="http://schemas.openxmlformats.org/officeDocument/2006/relationships/customXml" Target="../ink/ink732.xml"/><Relationship Id="rId229" Type="http://schemas.openxmlformats.org/officeDocument/2006/relationships/image" Target="../media/image776.png"/><Relationship Id="rId240" Type="http://schemas.openxmlformats.org/officeDocument/2006/relationships/image" Target="../media/image781.png"/><Relationship Id="rId14" Type="http://schemas.openxmlformats.org/officeDocument/2006/relationships/image" Target="../media/image669.png"/><Relationship Id="rId35" Type="http://schemas.openxmlformats.org/officeDocument/2006/relationships/customXml" Target="../ink/ink645.xml"/><Relationship Id="rId56" Type="http://schemas.openxmlformats.org/officeDocument/2006/relationships/image" Target="../media/image690.png"/><Relationship Id="rId77" Type="http://schemas.openxmlformats.org/officeDocument/2006/relationships/customXml" Target="../ink/ink666.xml"/><Relationship Id="rId100" Type="http://schemas.openxmlformats.org/officeDocument/2006/relationships/image" Target="../media/image712.png"/><Relationship Id="rId8" Type="http://schemas.openxmlformats.org/officeDocument/2006/relationships/image" Target="../media/image666.png"/><Relationship Id="rId98" Type="http://schemas.openxmlformats.org/officeDocument/2006/relationships/image" Target="../media/image711.png"/><Relationship Id="rId121" Type="http://schemas.openxmlformats.org/officeDocument/2006/relationships/customXml" Target="../ink/ink688.xml"/><Relationship Id="rId142" Type="http://schemas.openxmlformats.org/officeDocument/2006/relationships/customXml" Target="../ink/ink699.xml"/><Relationship Id="rId163" Type="http://schemas.openxmlformats.org/officeDocument/2006/relationships/image" Target="../media/image743.png"/><Relationship Id="rId184" Type="http://schemas.openxmlformats.org/officeDocument/2006/relationships/customXml" Target="../ink/ink720.xml"/><Relationship Id="rId219" Type="http://schemas.openxmlformats.org/officeDocument/2006/relationships/image" Target="../media/image771.png"/><Relationship Id="rId230" Type="http://schemas.openxmlformats.org/officeDocument/2006/relationships/customXml" Target="../ink/ink743.xml"/><Relationship Id="rId25" Type="http://schemas.openxmlformats.org/officeDocument/2006/relationships/customXml" Target="../ink/ink640.xml"/><Relationship Id="rId46" Type="http://schemas.openxmlformats.org/officeDocument/2006/relationships/image" Target="../media/image685.png"/><Relationship Id="rId67" Type="http://schemas.openxmlformats.org/officeDocument/2006/relationships/customXml" Target="../ink/ink661.xml"/><Relationship Id="rId88" Type="http://schemas.openxmlformats.org/officeDocument/2006/relationships/image" Target="../media/image706.png"/><Relationship Id="rId111" Type="http://schemas.openxmlformats.org/officeDocument/2006/relationships/customXml" Target="../ink/ink683.xml"/><Relationship Id="rId132" Type="http://schemas.openxmlformats.org/officeDocument/2006/relationships/customXml" Target="../ink/ink694.xml"/><Relationship Id="rId153" Type="http://schemas.openxmlformats.org/officeDocument/2006/relationships/image" Target="../media/image738.png"/><Relationship Id="rId174" Type="http://schemas.openxmlformats.org/officeDocument/2006/relationships/customXml" Target="../ink/ink715.xml"/><Relationship Id="rId195" Type="http://schemas.openxmlformats.org/officeDocument/2006/relationships/image" Target="../media/image759.png"/><Relationship Id="rId209" Type="http://schemas.openxmlformats.org/officeDocument/2006/relationships/image" Target="../media/image766.png"/><Relationship Id="rId190" Type="http://schemas.openxmlformats.org/officeDocument/2006/relationships/customXml" Target="../ink/ink723.xml"/><Relationship Id="rId204" Type="http://schemas.openxmlformats.org/officeDocument/2006/relationships/customXml" Target="../ink/ink730.xml"/><Relationship Id="rId220" Type="http://schemas.openxmlformats.org/officeDocument/2006/relationships/customXml" Target="../ink/ink738.xml"/><Relationship Id="rId225" Type="http://schemas.openxmlformats.org/officeDocument/2006/relationships/image" Target="../media/image774.png"/><Relationship Id="rId15" Type="http://schemas.openxmlformats.org/officeDocument/2006/relationships/customXml" Target="../ink/ink635.xml"/><Relationship Id="rId36" Type="http://schemas.openxmlformats.org/officeDocument/2006/relationships/image" Target="../media/image680.png"/><Relationship Id="rId57" Type="http://schemas.openxmlformats.org/officeDocument/2006/relationships/customXml" Target="../ink/ink656.xml"/><Relationship Id="rId106" Type="http://schemas.openxmlformats.org/officeDocument/2006/relationships/image" Target="../media/image715.png"/><Relationship Id="rId127" Type="http://schemas.openxmlformats.org/officeDocument/2006/relationships/customXml" Target="../ink/ink691.xml"/><Relationship Id="rId10" Type="http://schemas.openxmlformats.org/officeDocument/2006/relationships/image" Target="../media/image667.png"/><Relationship Id="rId31" Type="http://schemas.openxmlformats.org/officeDocument/2006/relationships/customXml" Target="../ink/ink643.xml"/><Relationship Id="rId52" Type="http://schemas.openxmlformats.org/officeDocument/2006/relationships/image" Target="../media/image688.png"/><Relationship Id="rId73" Type="http://schemas.openxmlformats.org/officeDocument/2006/relationships/customXml" Target="../ink/ink664.xml"/><Relationship Id="rId78" Type="http://schemas.openxmlformats.org/officeDocument/2006/relationships/image" Target="../media/image701.png"/><Relationship Id="rId94" Type="http://schemas.openxmlformats.org/officeDocument/2006/relationships/image" Target="../media/image709.png"/><Relationship Id="rId99" Type="http://schemas.openxmlformats.org/officeDocument/2006/relationships/customXml" Target="../ink/ink677.xml"/><Relationship Id="rId101" Type="http://schemas.openxmlformats.org/officeDocument/2006/relationships/customXml" Target="../ink/ink678.xml"/><Relationship Id="rId122" Type="http://schemas.openxmlformats.org/officeDocument/2006/relationships/image" Target="../media/image723.png"/><Relationship Id="rId143" Type="http://schemas.openxmlformats.org/officeDocument/2006/relationships/image" Target="../media/image733.png"/><Relationship Id="rId148" Type="http://schemas.openxmlformats.org/officeDocument/2006/relationships/customXml" Target="../ink/ink702.xml"/><Relationship Id="rId164" Type="http://schemas.openxmlformats.org/officeDocument/2006/relationships/customXml" Target="../ink/ink710.xml"/><Relationship Id="rId169" Type="http://schemas.openxmlformats.org/officeDocument/2006/relationships/image" Target="../media/image746.png"/><Relationship Id="rId185" Type="http://schemas.openxmlformats.org/officeDocument/2006/relationships/image" Target="../media/image754.png"/><Relationship Id="rId4" Type="http://schemas.openxmlformats.org/officeDocument/2006/relationships/image" Target="../media/image26.png"/><Relationship Id="rId9" Type="http://schemas.openxmlformats.org/officeDocument/2006/relationships/customXml" Target="../ink/ink632.xml"/><Relationship Id="rId180" Type="http://schemas.openxmlformats.org/officeDocument/2006/relationships/customXml" Target="../ink/ink718.xml"/><Relationship Id="rId210" Type="http://schemas.openxmlformats.org/officeDocument/2006/relationships/customXml" Target="../ink/ink733.xml"/><Relationship Id="rId215" Type="http://schemas.openxmlformats.org/officeDocument/2006/relationships/image" Target="../media/image769.png"/><Relationship Id="rId236" Type="http://schemas.openxmlformats.org/officeDocument/2006/relationships/image" Target="../media/image779.png"/><Relationship Id="rId26" Type="http://schemas.openxmlformats.org/officeDocument/2006/relationships/image" Target="../media/image675.png"/><Relationship Id="rId231" Type="http://schemas.openxmlformats.org/officeDocument/2006/relationships/image" Target="../media/image777.png"/><Relationship Id="rId47" Type="http://schemas.openxmlformats.org/officeDocument/2006/relationships/customXml" Target="../ink/ink651.xml"/><Relationship Id="rId68" Type="http://schemas.openxmlformats.org/officeDocument/2006/relationships/image" Target="../media/image696.png"/><Relationship Id="rId89" Type="http://schemas.openxmlformats.org/officeDocument/2006/relationships/customXml" Target="../ink/ink672.xml"/><Relationship Id="rId112" Type="http://schemas.openxmlformats.org/officeDocument/2006/relationships/image" Target="../media/image718.png"/><Relationship Id="rId133" Type="http://schemas.openxmlformats.org/officeDocument/2006/relationships/image" Target="../media/image728.png"/><Relationship Id="rId154" Type="http://schemas.openxmlformats.org/officeDocument/2006/relationships/customXml" Target="../ink/ink705.xml"/><Relationship Id="rId175" Type="http://schemas.openxmlformats.org/officeDocument/2006/relationships/image" Target="../media/image749.png"/><Relationship Id="rId196" Type="http://schemas.openxmlformats.org/officeDocument/2006/relationships/customXml" Target="../ink/ink726.xml"/><Relationship Id="rId200" Type="http://schemas.openxmlformats.org/officeDocument/2006/relationships/customXml" Target="../ink/ink728.xml"/><Relationship Id="rId16" Type="http://schemas.openxmlformats.org/officeDocument/2006/relationships/image" Target="../media/image670.png"/><Relationship Id="rId221" Type="http://schemas.openxmlformats.org/officeDocument/2006/relationships/image" Target="../media/image772.png"/><Relationship Id="rId37" Type="http://schemas.openxmlformats.org/officeDocument/2006/relationships/customXml" Target="../ink/ink646.xml"/><Relationship Id="rId58" Type="http://schemas.openxmlformats.org/officeDocument/2006/relationships/image" Target="../media/image691.png"/><Relationship Id="rId79" Type="http://schemas.openxmlformats.org/officeDocument/2006/relationships/customXml" Target="../ink/ink667.xml"/><Relationship Id="rId102" Type="http://schemas.openxmlformats.org/officeDocument/2006/relationships/image" Target="../media/image713.png"/><Relationship Id="rId123" Type="http://schemas.openxmlformats.org/officeDocument/2006/relationships/customXml" Target="../ink/ink689.xml"/><Relationship Id="rId144" Type="http://schemas.openxmlformats.org/officeDocument/2006/relationships/customXml" Target="../ink/ink700.xml"/><Relationship Id="rId90" Type="http://schemas.openxmlformats.org/officeDocument/2006/relationships/image" Target="../media/image707.png"/><Relationship Id="rId165" Type="http://schemas.openxmlformats.org/officeDocument/2006/relationships/image" Target="../media/image744.png"/><Relationship Id="rId186" Type="http://schemas.openxmlformats.org/officeDocument/2006/relationships/customXml" Target="../ink/ink721.xml"/><Relationship Id="rId211" Type="http://schemas.openxmlformats.org/officeDocument/2006/relationships/image" Target="../media/image767.png"/><Relationship Id="rId232" Type="http://schemas.openxmlformats.org/officeDocument/2006/relationships/customXml" Target="../ink/ink744.xml"/><Relationship Id="rId27" Type="http://schemas.openxmlformats.org/officeDocument/2006/relationships/customXml" Target="../ink/ink641.xml"/><Relationship Id="rId48" Type="http://schemas.openxmlformats.org/officeDocument/2006/relationships/image" Target="../media/image686.png"/><Relationship Id="rId69" Type="http://schemas.openxmlformats.org/officeDocument/2006/relationships/customXml" Target="../ink/ink662.xml"/><Relationship Id="rId113" Type="http://schemas.openxmlformats.org/officeDocument/2006/relationships/customXml" Target="../ink/ink684.xml"/><Relationship Id="rId134" Type="http://schemas.openxmlformats.org/officeDocument/2006/relationships/customXml" Target="../ink/ink695.xml"/><Relationship Id="rId80" Type="http://schemas.openxmlformats.org/officeDocument/2006/relationships/image" Target="../media/image702.png"/><Relationship Id="rId155" Type="http://schemas.openxmlformats.org/officeDocument/2006/relationships/image" Target="../media/image739.png"/><Relationship Id="rId176" Type="http://schemas.openxmlformats.org/officeDocument/2006/relationships/customXml" Target="../ink/ink716.xml"/><Relationship Id="rId197" Type="http://schemas.openxmlformats.org/officeDocument/2006/relationships/image" Target="../media/image760.png"/><Relationship Id="rId201" Type="http://schemas.openxmlformats.org/officeDocument/2006/relationships/image" Target="../media/image762.png"/><Relationship Id="rId222" Type="http://schemas.openxmlformats.org/officeDocument/2006/relationships/customXml" Target="../ink/ink739.xml"/><Relationship Id="rId17" Type="http://schemas.openxmlformats.org/officeDocument/2006/relationships/customXml" Target="../ink/ink636.xml"/><Relationship Id="rId38" Type="http://schemas.openxmlformats.org/officeDocument/2006/relationships/image" Target="../media/image681.png"/><Relationship Id="rId59" Type="http://schemas.openxmlformats.org/officeDocument/2006/relationships/customXml" Target="../ink/ink657.xml"/><Relationship Id="rId103" Type="http://schemas.openxmlformats.org/officeDocument/2006/relationships/customXml" Target="../ink/ink679.xml"/><Relationship Id="rId124" Type="http://schemas.openxmlformats.org/officeDocument/2006/relationships/image" Target="../media/image724.png"/><Relationship Id="rId70" Type="http://schemas.openxmlformats.org/officeDocument/2006/relationships/image" Target="../media/image697.png"/><Relationship Id="rId91" Type="http://schemas.openxmlformats.org/officeDocument/2006/relationships/customXml" Target="../ink/ink673.xml"/><Relationship Id="rId145" Type="http://schemas.openxmlformats.org/officeDocument/2006/relationships/image" Target="../media/image734.png"/><Relationship Id="rId166" Type="http://schemas.openxmlformats.org/officeDocument/2006/relationships/customXml" Target="../ink/ink711.xml"/><Relationship Id="rId187" Type="http://schemas.openxmlformats.org/officeDocument/2006/relationships/image" Target="../media/image75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34.xml"/><Relationship Id="rId233" Type="http://schemas.openxmlformats.org/officeDocument/2006/relationships/image" Target="../media/image778.png"/><Relationship Id="rId28" Type="http://schemas.openxmlformats.org/officeDocument/2006/relationships/image" Target="../media/image676.png"/><Relationship Id="rId49" Type="http://schemas.openxmlformats.org/officeDocument/2006/relationships/customXml" Target="../ink/ink652.xml"/><Relationship Id="rId114" Type="http://schemas.openxmlformats.org/officeDocument/2006/relationships/image" Target="../media/image719.png"/><Relationship Id="rId60" Type="http://schemas.openxmlformats.org/officeDocument/2006/relationships/image" Target="../media/image692.png"/><Relationship Id="rId81" Type="http://schemas.openxmlformats.org/officeDocument/2006/relationships/customXml" Target="../ink/ink668.xml"/><Relationship Id="rId135" Type="http://schemas.openxmlformats.org/officeDocument/2006/relationships/image" Target="../media/image729.png"/><Relationship Id="rId156" Type="http://schemas.openxmlformats.org/officeDocument/2006/relationships/customXml" Target="../ink/ink706.xml"/><Relationship Id="rId177" Type="http://schemas.openxmlformats.org/officeDocument/2006/relationships/image" Target="../media/image750.png"/><Relationship Id="rId198" Type="http://schemas.openxmlformats.org/officeDocument/2006/relationships/customXml" Target="../ink/ink727.xml"/><Relationship Id="rId202" Type="http://schemas.openxmlformats.org/officeDocument/2006/relationships/customXml" Target="../ink/ink729.xml"/><Relationship Id="rId223" Type="http://schemas.openxmlformats.org/officeDocument/2006/relationships/image" Target="../media/image773.png"/><Relationship Id="rId18" Type="http://schemas.openxmlformats.org/officeDocument/2006/relationships/image" Target="../media/image671.png"/><Relationship Id="rId39" Type="http://schemas.openxmlformats.org/officeDocument/2006/relationships/customXml" Target="../ink/ink647.xml"/><Relationship Id="rId50" Type="http://schemas.openxmlformats.org/officeDocument/2006/relationships/image" Target="../media/image687.png"/><Relationship Id="rId104" Type="http://schemas.openxmlformats.org/officeDocument/2006/relationships/image" Target="../media/image714.png"/><Relationship Id="rId125" Type="http://schemas.openxmlformats.org/officeDocument/2006/relationships/customXml" Target="../ink/ink690.xml"/><Relationship Id="rId146" Type="http://schemas.openxmlformats.org/officeDocument/2006/relationships/customXml" Target="../ink/ink701.xml"/><Relationship Id="rId167" Type="http://schemas.openxmlformats.org/officeDocument/2006/relationships/image" Target="../media/image745.png"/><Relationship Id="rId188" Type="http://schemas.openxmlformats.org/officeDocument/2006/relationships/customXml" Target="../ink/ink722.xml"/><Relationship Id="rId71" Type="http://schemas.openxmlformats.org/officeDocument/2006/relationships/customXml" Target="../ink/ink663.xml"/><Relationship Id="rId92" Type="http://schemas.openxmlformats.org/officeDocument/2006/relationships/image" Target="../media/image708.png"/><Relationship Id="rId213" Type="http://schemas.openxmlformats.org/officeDocument/2006/relationships/image" Target="../media/image768.png"/><Relationship Id="rId234" Type="http://schemas.openxmlformats.org/officeDocument/2006/relationships/customXml" Target="../ink/ink745.xml"/><Relationship Id="rId2" Type="http://schemas.openxmlformats.org/officeDocument/2006/relationships/image" Target="../media/image663.png"/><Relationship Id="rId29" Type="http://schemas.openxmlformats.org/officeDocument/2006/relationships/customXml" Target="../ink/ink642.xml"/><Relationship Id="rId40" Type="http://schemas.openxmlformats.org/officeDocument/2006/relationships/image" Target="../media/image682.png"/><Relationship Id="rId115" Type="http://schemas.openxmlformats.org/officeDocument/2006/relationships/customXml" Target="../ink/ink685.xml"/><Relationship Id="rId136" Type="http://schemas.openxmlformats.org/officeDocument/2006/relationships/customXml" Target="../ink/ink696.xml"/><Relationship Id="rId157" Type="http://schemas.openxmlformats.org/officeDocument/2006/relationships/image" Target="../media/image740.png"/><Relationship Id="rId178" Type="http://schemas.openxmlformats.org/officeDocument/2006/relationships/customXml" Target="../ink/ink717.xml"/><Relationship Id="rId61" Type="http://schemas.openxmlformats.org/officeDocument/2006/relationships/customXml" Target="../ink/ink658.xml"/><Relationship Id="rId82" Type="http://schemas.openxmlformats.org/officeDocument/2006/relationships/image" Target="../media/image703.png"/><Relationship Id="rId199" Type="http://schemas.openxmlformats.org/officeDocument/2006/relationships/image" Target="../media/image761.png"/><Relationship Id="rId203" Type="http://schemas.openxmlformats.org/officeDocument/2006/relationships/image" Target="../media/image763.png"/><Relationship Id="rId19" Type="http://schemas.openxmlformats.org/officeDocument/2006/relationships/customXml" Target="../ink/ink637.xml"/><Relationship Id="rId224" Type="http://schemas.openxmlformats.org/officeDocument/2006/relationships/customXml" Target="../ink/ink740.xml"/><Relationship Id="rId30" Type="http://schemas.openxmlformats.org/officeDocument/2006/relationships/image" Target="../media/image677.png"/><Relationship Id="rId105" Type="http://schemas.openxmlformats.org/officeDocument/2006/relationships/customXml" Target="../ink/ink680.xml"/><Relationship Id="rId126" Type="http://schemas.openxmlformats.org/officeDocument/2006/relationships/image" Target="../media/image725.png"/><Relationship Id="rId147" Type="http://schemas.openxmlformats.org/officeDocument/2006/relationships/image" Target="../media/image735.png"/><Relationship Id="rId168" Type="http://schemas.openxmlformats.org/officeDocument/2006/relationships/customXml" Target="../ink/ink712.xml"/><Relationship Id="rId51" Type="http://schemas.openxmlformats.org/officeDocument/2006/relationships/customXml" Target="../ink/ink653.xml"/><Relationship Id="rId72" Type="http://schemas.openxmlformats.org/officeDocument/2006/relationships/image" Target="../media/image698.png"/><Relationship Id="rId93" Type="http://schemas.openxmlformats.org/officeDocument/2006/relationships/customXml" Target="../ink/ink674.xml"/><Relationship Id="rId189" Type="http://schemas.openxmlformats.org/officeDocument/2006/relationships/image" Target="../media/image756.png"/><Relationship Id="rId3" Type="http://schemas.openxmlformats.org/officeDocument/2006/relationships/image" Target="../media/image664.png"/><Relationship Id="rId214" Type="http://schemas.openxmlformats.org/officeDocument/2006/relationships/customXml" Target="../ink/ink735.xml"/><Relationship Id="rId235" Type="http://schemas.openxmlformats.org/officeDocument/2006/relationships/customXml" Target="../ink/ink746.xml"/><Relationship Id="rId116" Type="http://schemas.openxmlformats.org/officeDocument/2006/relationships/image" Target="../media/image720.png"/><Relationship Id="rId137" Type="http://schemas.openxmlformats.org/officeDocument/2006/relationships/image" Target="../media/image730.png"/><Relationship Id="rId158" Type="http://schemas.openxmlformats.org/officeDocument/2006/relationships/customXml" Target="../ink/ink707.xml"/><Relationship Id="rId20" Type="http://schemas.openxmlformats.org/officeDocument/2006/relationships/image" Target="../media/image672.png"/><Relationship Id="rId41" Type="http://schemas.openxmlformats.org/officeDocument/2006/relationships/customXml" Target="../ink/ink648.xml"/><Relationship Id="rId62" Type="http://schemas.openxmlformats.org/officeDocument/2006/relationships/image" Target="../media/image693.png"/><Relationship Id="rId83" Type="http://schemas.openxmlformats.org/officeDocument/2006/relationships/customXml" Target="../ink/ink669.xml"/><Relationship Id="rId179" Type="http://schemas.openxmlformats.org/officeDocument/2006/relationships/image" Target="../media/image7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4.png"/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97.png"/><Relationship Id="rId21" Type="http://schemas.openxmlformats.org/officeDocument/2006/relationships/customXml" Target="../ink/ink758.xml"/><Relationship Id="rId42" Type="http://schemas.openxmlformats.org/officeDocument/2006/relationships/image" Target="../media/image805.png"/><Relationship Id="rId47" Type="http://schemas.openxmlformats.org/officeDocument/2006/relationships/customXml" Target="../ink/ink771.xml"/><Relationship Id="rId63" Type="http://schemas.openxmlformats.org/officeDocument/2006/relationships/customXml" Target="../ink/ink779.xml"/><Relationship Id="rId68" Type="http://schemas.openxmlformats.org/officeDocument/2006/relationships/image" Target="../media/image818.png"/><Relationship Id="rId16" Type="http://schemas.openxmlformats.org/officeDocument/2006/relationships/image" Target="../media/image792.png"/><Relationship Id="rId11" Type="http://schemas.openxmlformats.org/officeDocument/2006/relationships/customXml" Target="../ink/ink753.xml"/><Relationship Id="rId24" Type="http://schemas.openxmlformats.org/officeDocument/2006/relationships/image" Target="../media/image796.png"/><Relationship Id="rId32" Type="http://schemas.openxmlformats.org/officeDocument/2006/relationships/image" Target="../media/image800.png"/><Relationship Id="rId37" Type="http://schemas.openxmlformats.org/officeDocument/2006/relationships/customXml" Target="../ink/ink766.xml"/><Relationship Id="rId40" Type="http://schemas.openxmlformats.org/officeDocument/2006/relationships/image" Target="../media/image804.png"/><Relationship Id="rId45" Type="http://schemas.openxmlformats.org/officeDocument/2006/relationships/customXml" Target="../ink/ink770.xml"/><Relationship Id="rId53" Type="http://schemas.openxmlformats.org/officeDocument/2006/relationships/customXml" Target="../ink/ink774.xml"/><Relationship Id="rId58" Type="http://schemas.openxmlformats.org/officeDocument/2006/relationships/image" Target="../media/image813.png"/><Relationship Id="rId66" Type="http://schemas.openxmlformats.org/officeDocument/2006/relationships/image" Target="../media/image817.png"/><Relationship Id="rId74" Type="http://schemas.openxmlformats.org/officeDocument/2006/relationships/image" Target="../media/image821.png"/><Relationship Id="rId5" Type="http://schemas.openxmlformats.org/officeDocument/2006/relationships/customXml" Target="../ink/ink750.xml"/><Relationship Id="rId61" Type="http://schemas.openxmlformats.org/officeDocument/2006/relationships/customXml" Target="../ink/ink778.xml"/><Relationship Id="rId19" Type="http://schemas.openxmlformats.org/officeDocument/2006/relationships/customXml" Target="../ink/ink757.xml"/><Relationship Id="rId14" Type="http://schemas.openxmlformats.org/officeDocument/2006/relationships/image" Target="../media/image791.png"/><Relationship Id="rId22" Type="http://schemas.openxmlformats.org/officeDocument/2006/relationships/image" Target="../media/image795.png"/><Relationship Id="rId27" Type="http://schemas.openxmlformats.org/officeDocument/2006/relationships/customXml" Target="../ink/ink761.xml"/><Relationship Id="rId30" Type="http://schemas.openxmlformats.org/officeDocument/2006/relationships/image" Target="../media/image799.png"/><Relationship Id="rId35" Type="http://schemas.openxmlformats.org/officeDocument/2006/relationships/customXml" Target="../ink/ink765.xml"/><Relationship Id="rId43" Type="http://schemas.openxmlformats.org/officeDocument/2006/relationships/customXml" Target="../ink/ink769.xml"/><Relationship Id="rId48" Type="http://schemas.openxmlformats.org/officeDocument/2006/relationships/image" Target="../media/image808.png"/><Relationship Id="rId56" Type="http://schemas.openxmlformats.org/officeDocument/2006/relationships/image" Target="../media/image812.png"/><Relationship Id="rId64" Type="http://schemas.openxmlformats.org/officeDocument/2006/relationships/image" Target="../media/image816.png"/><Relationship Id="rId69" Type="http://schemas.openxmlformats.org/officeDocument/2006/relationships/customXml" Target="../ink/ink782.xml"/><Relationship Id="rId77" Type="http://schemas.openxmlformats.org/officeDocument/2006/relationships/customXml" Target="../ink/ink786.xml"/><Relationship Id="rId8" Type="http://schemas.openxmlformats.org/officeDocument/2006/relationships/image" Target="../media/image788.png"/><Relationship Id="rId51" Type="http://schemas.openxmlformats.org/officeDocument/2006/relationships/customXml" Target="../ink/ink773.xml"/><Relationship Id="rId72" Type="http://schemas.openxmlformats.org/officeDocument/2006/relationships/image" Target="../media/image820.png"/><Relationship Id="rId3" Type="http://schemas.openxmlformats.org/officeDocument/2006/relationships/customXml" Target="../ink/ink749.xml"/><Relationship Id="rId12" Type="http://schemas.openxmlformats.org/officeDocument/2006/relationships/image" Target="../media/image790.png"/><Relationship Id="rId17" Type="http://schemas.openxmlformats.org/officeDocument/2006/relationships/customXml" Target="../ink/ink756.xml"/><Relationship Id="rId25" Type="http://schemas.openxmlformats.org/officeDocument/2006/relationships/customXml" Target="../ink/ink760.xml"/><Relationship Id="rId33" Type="http://schemas.openxmlformats.org/officeDocument/2006/relationships/customXml" Target="../ink/ink764.xml"/><Relationship Id="rId38" Type="http://schemas.openxmlformats.org/officeDocument/2006/relationships/image" Target="../media/image803.png"/><Relationship Id="rId46" Type="http://schemas.openxmlformats.org/officeDocument/2006/relationships/image" Target="../media/image807.png"/><Relationship Id="rId59" Type="http://schemas.openxmlformats.org/officeDocument/2006/relationships/customXml" Target="../ink/ink777.xml"/><Relationship Id="rId67" Type="http://schemas.openxmlformats.org/officeDocument/2006/relationships/customXml" Target="../ink/ink781.xml"/><Relationship Id="rId20" Type="http://schemas.openxmlformats.org/officeDocument/2006/relationships/image" Target="../media/image794.png"/><Relationship Id="rId41" Type="http://schemas.openxmlformats.org/officeDocument/2006/relationships/customXml" Target="../ink/ink768.xml"/><Relationship Id="rId54" Type="http://schemas.openxmlformats.org/officeDocument/2006/relationships/image" Target="../media/image811.png"/><Relationship Id="rId62" Type="http://schemas.openxmlformats.org/officeDocument/2006/relationships/image" Target="../media/image815.png"/><Relationship Id="rId70" Type="http://schemas.openxmlformats.org/officeDocument/2006/relationships/image" Target="../media/image819.png"/><Relationship Id="rId75" Type="http://schemas.openxmlformats.org/officeDocument/2006/relationships/customXml" Target="../ink/ink7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7.png"/><Relationship Id="rId15" Type="http://schemas.openxmlformats.org/officeDocument/2006/relationships/customXml" Target="../ink/ink755.xml"/><Relationship Id="rId23" Type="http://schemas.openxmlformats.org/officeDocument/2006/relationships/customXml" Target="../ink/ink759.xml"/><Relationship Id="rId28" Type="http://schemas.openxmlformats.org/officeDocument/2006/relationships/image" Target="../media/image798.png"/><Relationship Id="rId36" Type="http://schemas.openxmlformats.org/officeDocument/2006/relationships/image" Target="../media/image802.png"/><Relationship Id="rId49" Type="http://schemas.openxmlformats.org/officeDocument/2006/relationships/customXml" Target="../ink/ink772.xml"/><Relationship Id="rId57" Type="http://schemas.openxmlformats.org/officeDocument/2006/relationships/customXml" Target="../ink/ink776.xml"/><Relationship Id="rId10" Type="http://schemas.openxmlformats.org/officeDocument/2006/relationships/image" Target="../media/image789.png"/><Relationship Id="rId31" Type="http://schemas.openxmlformats.org/officeDocument/2006/relationships/customXml" Target="../ink/ink763.xml"/><Relationship Id="rId44" Type="http://schemas.openxmlformats.org/officeDocument/2006/relationships/image" Target="../media/image806.png"/><Relationship Id="rId52" Type="http://schemas.openxmlformats.org/officeDocument/2006/relationships/image" Target="../media/image810.png"/><Relationship Id="rId60" Type="http://schemas.openxmlformats.org/officeDocument/2006/relationships/image" Target="../media/image814.png"/><Relationship Id="rId65" Type="http://schemas.openxmlformats.org/officeDocument/2006/relationships/customXml" Target="../ink/ink780.xml"/><Relationship Id="rId73" Type="http://schemas.openxmlformats.org/officeDocument/2006/relationships/customXml" Target="../ink/ink784.xml"/><Relationship Id="rId78" Type="http://schemas.openxmlformats.org/officeDocument/2006/relationships/image" Target="../media/image823.png"/><Relationship Id="rId4" Type="http://schemas.openxmlformats.org/officeDocument/2006/relationships/image" Target="../media/image786.png"/><Relationship Id="rId9" Type="http://schemas.openxmlformats.org/officeDocument/2006/relationships/customXml" Target="../ink/ink752.xml"/><Relationship Id="rId13" Type="http://schemas.openxmlformats.org/officeDocument/2006/relationships/customXml" Target="../ink/ink754.xml"/><Relationship Id="rId18" Type="http://schemas.openxmlformats.org/officeDocument/2006/relationships/image" Target="../media/image793.png"/><Relationship Id="rId39" Type="http://schemas.openxmlformats.org/officeDocument/2006/relationships/customXml" Target="../ink/ink767.xml"/><Relationship Id="rId34" Type="http://schemas.openxmlformats.org/officeDocument/2006/relationships/image" Target="../media/image801.png"/><Relationship Id="rId50" Type="http://schemas.openxmlformats.org/officeDocument/2006/relationships/image" Target="../media/image809.png"/><Relationship Id="rId55" Type="http://schemas.openxmlformats.org/officeDocument/2006/relationships/customXml" Target="../ink/ink775.xml"/><Relationship Id="rId76" Type="http://schemas.openxmlformats.org/officeDocument/2006/relationships/image" Target="../media/image822.png"/><Relationship Id="rId7" Type="http://schemas.openxmlformats.org/officeDocument/2006/relationships/customXml" Target="../ink/ink751.xml"/><Relationship Id="rId71" Type="http://schemas.openxmlformats.org/officeDocument/2006/relationships/customXml" Target="../ink/ink783.xml"/><Relationship Id="rId2" Type="http://schemas.openxmlformats.org/officeDocument/2006/relationships/image" Target="../media/image785.png"/><Relationship Id="rId29" Type="http://schemas.openxmlformats.org/officeDocument/2006/relationships/customXml" Target="../ink/ink76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png"/><Relationship Id="rId2" Type="http://schemas.openxmlformats.org/officeDocument/2006/relationships/image" Target="../media/image8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9.png"/><Relationship Id="rId2" Type="http://schemas.openxmlformats.org/officeDocument/2006/relationships/image" Target="../media/image8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5.png"/><Relationship Id="rId2" Type="http://schemas.openxmlformats.org/officeDocument/2006/relationships/image" Target="../media/image8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7.png"/><Relationship Id="rId2" Type="http://schemas.openxmlformats.org/officeDocument/2006/relationships/image" Target="../media/image8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2" Type="http://schemas.openxmlformats.org/officeDocument/2006/relationships/image" Target="../media/image8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1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3.png"/><Relationship Id="rId2" Type="http://schemas.openxmlformats.org/officeDocument/2006/relationships/image" Target="../media/image8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5.png"/><Relationship Id="rId2" Type="http://schemas.openxmlformats.org/officeDocument/2006/relationships/image" Target="../media/image8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5.png"/><Relationship Id="rId2" Type="http://schemas.openxmlformats.org/officeDocument/2006/relationships/image" Target="../media/image8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8.png"/><Relationship Id="rId2" Type="http://schemas.openxmlformats.org/officeDocument/2006/relationships/image" Target="../media/image8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9.png"/><Relationship Id="rId2" Type="http://schemas.openxmlformats.org/officeDocument/2006/relationships/image" Target="../media/image8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.xml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" Type="http://schemas.openxmlformats.org/officeDocument/2006/relationships/image" Target="../media/image3.png"/><Relationship Id="rId21" Type="http://schemas.openxmlformats.org/officeDocument/2006/relationships/customXml" Target="../ink/ink8.xml"/><Relationship Id="rId34" Type="http://schemas.openxmlformats.org/officeDocument/2006/relationships/image" Target="../media/image20.png"/><Relationship Id="rId7" Type="http://schemas.openxmlformats.org/officeDocument/2006/relationships/customXml" Target="../ink/ink1.xml"/><Relationship Id="rId12" Type="http://schemas.openxmlformats.org/officeDocument/2006/relationships/image" Target="../media/image9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2" Type="http://schemas.openxmlformats.org/officeDocument/2006/relationships/image" Target="../media/image2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3.xml"/><Relationship Id="rId24" Type="http://schemas.openxmlformats.org/officeDocument/2006/relationships/image" Target="../media/image15.png"/><Relationship Id="rId32" Type="http://schemas.openxmlformats.org/officeDocument/2006/relationships/image" Target="../media/image19.png"/><Relationship Id="rId5" Type="http://schemas.openxmlformats.org/officeDocument/2006/relationships/image" Target="../media/image5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17.png"/><Relationship Id="rId10" Type="http://schemas.openxmlformats.org/officeDocument/2006/relationships/image" Target="../media/image8.png"/><Relationship Id="rId19" Type="http://schemas.openxmlformats.org/officeDocument/2006/relationships/customXml" Target="../ink/ink7.xml"/><Relationship Id="rId31" Type="http://schemas.openxmlformats.org/officeDocument/2006/relationships/customXml" Target="../ink/ink13.xml"/><Relationship Id="rId4" Type="http://schemas.openxmlformats.org/officeDocument/2006/relationships/image" Target="../media/image4.png"/><Relationship Id="rId9" Type="http://schemas.openxmlformats.org/officeDocument/2006/relationships/customXml" Target="../ink/ink2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11.xml"/><Relationship Id="rId30" Type="http://schemas.openxmlformats.org/officeDocument/2006/relationships/image" Target="../media/image18.png"/><Relationship Id="rId8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8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2.png"/><Relationship Id="rId2" Type="http://schemas.openxmlformats.org/officeDocument/2006/relationships/image" Target="../media/image8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5.png"/><Relationship Id="rId2" Type="http://schemas.openxmlformats.org/officeDocument/2006/relationships/image" Target="../media/image8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8.png"/><Relationship Id="rId2" Type="http://schemas.openxmlformats.org/officeDocument/2006/relationships/image" Target="../media/image8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5.png"/><Relationship Id="rId2" Type="http://schemas.openxmlformats.org/officeDocument/2006/relationships/image" Target="../media/image8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9.png"/><Relationship Id="rId2" Type="http://schemas.openxmlformats.org/officeDocument/2006/relationships/image" Target="../media/image8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3.png"/><Relationship Id="rId2" Type="http://schemas.openxmlformats.org/officeDocument/2006/relationships/image" Target="../media/image8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6.png"/><Relationship Id="rId2" Type="http://schemas.openxmlformats.org/officeDocument/2006/relationships/image" Target="../media/image8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.png"/><Relationship Id="rId21" Type="http://schemas.openxmlformats.org/officeDocument/2006/relationships/customXml" Target="../ink/ink22.xml"/><Relationship Id="rId42" Type="http://schemas.openxmlformats.org/officeDocument/2006/relationships/image" Target="../media/image44.png"/><Relationship Id="rId47" Type="http://schemas.openxmlformats.org/officeDocument/2006/relationships/customXml" Target="../ink/ink35.xml"/><Relationship Id="rId63" Type="http://schemas.openxmlformats.org/officeDocument/2006/relationships/customXml" Target="../ink/ink43.xml"/><Relationship Id="rId68" Type="http://schemas.openxmlformats.org/officeDocument/2006/relationships/image" Target="../media/image57.png"/><Relationship Id="rId84" Type="http://schemas.openxmlformats.org/officeDocument/2006/relationships/image" Target="../media/image65.png"/><Relationship Id="rId89" Type="http://schemas.openxmlformats.org/officeDocument/2006/relationships/customXml" Target="../ink/ink56.xml"/><Relationship Id="rId16" Type="http://schemas.openxmlformats.org/officeDocument/2006/relationships/image" Target="../media/image31.png"/><Relationship Id="rId11" Type="http://schemas.openxmlformats.org/officeDocument/2006/relationships/customXml" Target="../ink/ink17.xml"/><Relationship Id="rId32" Type="http://schemas.openxmlformats.org/officeDocument/2006/relationships/image" Target="../media/image39.png"/><Relationship Id="rId37" Type="http://schemas.openxmlformats.org/officeDocument/2006/relationships/customXml" Target="../ink/ink30.xml"/><Relationship Id="rId53" Type="http://schemas.openxmlformats.org/officeDocument/2006/relationships/customXml" Target="../ink/ink38.xml"/><Relationship Id="rId58" Type="http://schemas.openxmlformats.org/officeDocument/2006/relationships/image" Target="../media/image52.png"/><Relationship Id="rId74" Type="http://schemas.openxmlformats.org/officeDocument/2006/relationships/image" Target="../media/image60.png"/><Relationship Id="rId79" Type="http://schemas.openxmlformats.org/officeDocument/2006/relationships/customXml" Target="../ink/ink51.xml"/><Relationship Id="rId102" Type="http://schemas.openxmlformats.org/officeDocument/2006/relationships/image" Target="../media/image74.png"/><Relationship Id="rId5" Type="http://schemas.openxmlformats.org/officeDocument/2006/relationships/image" Target="../media/image25.png"/><Relationship Id="rId90" Type="http://schemas.openxmlformats.org/officeDocument/2006/relationships/image" Target="../media/image68.png"/><Relationship Id="rId95" Type="http://schemas.openxmlformats.org/officeDocument/2006/relationships/customXml" Target="../ink/ink59.xml"/><Relationship Id="rId22" Type="http://schemas.openxmlformats.org/officeDocument/2006/relationships/image" Target="../media/image34.png"/><Relationship Id="rId27" Type="http://schemas.openxmlformats.org/officeDocument/2006/relationships/customXml" Target="../ink/ink25.xml"/><Relationship Id="rId43" Type="http://schemas.openxmlformats.org/officeDocument/2006/relationships/customXml" Target="../ink/ink33.xml"/><Relationship Id="rId48" Type="http://schemas.openxmlformats.org/officeDocument/2006/relationships/image" Target="../media/image47.png"/><Relationship Id="rId64" Type="http://schemas.openxmlformats.org/officeDocument/2006/relationships/image" Target="../media/image55.png"/><Relationship Id="rId69" Type="http://schemas.openxmlformats.org/officeDocument/2006/relationships/customXml" Target="../ink/ink46.xml"/><Relationship Id="rId80" Type="http://schemas.openxmlformats.org/officeDocument/2006/relationships/image" Target="../media/image63.png"/><Relationship Id="rId85" Type="http://schemas.openxmlformats.org/officeDocument/2006/relationships/customXml" Target="../ink/ink54.xml"/><Relationship Id="rId12" Type="http://schemas.openxmlformats.org/officeDocument/2006/relationships/image" Target="../media/image29.png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33" Type="http://schemas.openxmlformats.org/officeDocument/2006/relationships/customXml" Target="../ink/ink28.xml"/><Relationship Id="rId38" Type="http://schemas.openxmlformats.org/officeDocument/2006/relationships/image" Target="../media/image42.png"/><Relationship Id="rId46" Type="http://schemas.openxmlformats.org/officeDocument/2006/relationships/image" Target="../media/image46.png"/><Relationship Id="rId59" Type="http://schemas.openxmlformats.org/officeDocument/2006/relationships/customXml" Target="../ink/ink41.xml"/><Relationship Id="rId67" Type="http://schemas.openxmlformats.org/officeDocument/2006/relationships/customXml" Target="../ink/ink45.xml"/><Relationship Id="rId20" Type="http://schemas.openxmlformats.org/officeDocument/2006/relationships/image" Target="../media/image33.png"/><Relationship Id="rId41" Type="http://schemas.openxmlformats.org/officeDocument/2006/relationships/customXml" Target="../ink/ink32.xml"/><Relationship Id="rId54" Type="http://schemas.openxmlformats.org/officeDocument/2006/relationships/image" Target="../media/image50.png"/><Relationship Id="rId62" Type="http://schemas.openxmlformats.org/officeDocument/2006/relationships/image" Target="../media/image54.png"/><Relationship Id="rId70" Type="http://schemas.openxmlformats.org/officeDocument/2006/relationships/image" Target="../media/image58.png"/><Relationship Id="rId75" Type="http://schemas.openxmlformats.org/officeDocument/2006/relationships/customXml" Target="../ink/ink49.xml"/><Relationship Id="rId83" Type="http://schemas.openxmlformats.org/officeDocument/2006/relationships/customXml" Target="../ink/ink53.xml"/><Relationship Id="rId88" Type="http://schemas.openxmlformats.org/officeDocument/2006/relationships/image" Target="../media/image67.png"/><Relationship Id="rId91" Type="http://schemas.openxmlformats.org/officeDocument/2006/relationships/customXml" Target="../ink/ink57.xml"/><Relationship Id="rId9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28" Type="http://schemas.openxmlformats.org/officeDocument/2006/relationships/image" Target="../media/image37.png"/><Relationship Id="rId36" Type="http://schemas.openxmlformats.org/officeDocument/2006/relationships/image" Target="../media/image41.png"/><Relationship Id="rId49" Type="http://schemas.openxmlformats.org/officeDocument/2006/relationships/customXml" Target="../ink/ink36.xml"/><Relationship Id="rId57" Type="http://schemas.openxmlformats.org/officeDocument/2006/relationships/customXml" Target="../ink/ink40.xml"/><Relationship Id="rId10" Type="http://schemas.openxmlformats.org/officeDocument/2006/relationships/image" Target="../media/image28.png"/><Relationship Id="rId31" Type="http://schemas.openxmlformats.org/officeDocument/2006/relationships/customXml" Target="../ink/ink27.xml"/><Relationship Id="rId44" Type="http://schemas.openxmlformats.org/officeDocument/2006/relationships/image" Target="../media/image45.png"/><Relationship Id="rId52" Type="http://schemas.openxmlformats.org/officeDocument/2006/relationships/image" Target="../media/image49.png"/><Relationship Id="rId60" Type="http://schemas.openxmlformats.org/officeDocument/2006/relationships/image" Target="../media/image53.png"/><Relationship Id="rId65" Type="http://schemas.openxmlformats.org/officeDocument/2006/relationships/customXml" Target="../ink/ink44.xml"/><Relationship Id="rId73" Type="http://schemas.openxmlformats.org/officeDocument/2006/relationships/customXml" Target="../ink/ink48.xml"/><Relationship Id="rId78" Type="http://schemas.openxmlformats.org/officeDocument/2006/relationships/image" Target="../media/image62.png"/><Relationship Id="rId81" Type="http://schemas.openxmlformats.org/officeDocument/2006/relationships/customXml" Target="../ink/ink52.xml"/><Relationship Id="rId86" Type="http://schemas.openxmlformats.org/officeDocument/2006/relationships/image" Target="../media/image66.png"/><Relationship Id="rId94" Type="http://schemas.openxmlformats.org/officeDocument/2006/relationships/image" Target="../media/image70.png"/><Relationship Id="rId99" Type="http://schemas.openxmlformats.org/officeDocument/2006/relationships/customXml" Target="../ink/ink61.xml"/><Relationship Id="rId101" Type="http://schemas.openxmlformats.org/officeDocument/2006/relationships/customXml" Target="../ink/ink62.xml"/><Relationship Id="rId4" Type="http://schemas.openxmlformats.org/officeDocument/2006/relationships/image" Target="../media/image4.png"/><Relationship Id="rId9" Type="http://schemas.openxmlformats.org/officeDocument/2006/relationships/customXml" Target="../ink/ink16.xml"/><Relationship Id="rId13" Type="http://schemas.openxmlformats.org/officeDocument/2006/relationships/customXml" Target="../ink/ink18.xml"/><Relationship Id="rId18" Type="http://schemas.openxmlformats.org/officeDocument/2006/relationships/image" Target="../media/image32.png"/><Relationship Id="rId39" Type="http://schemas.openxmlformats.org/officeDocument/2006/relationships/customXml" Target="../ink/ink31.xml"/><Relationship Id="rId34" Type="http://schemas.openxmlformats.org/officeDocument/2006/relationships/image" Target="../media/image40.png"/><Relationship Id="rId50" Type="http://schemas.openxmlformats.org/officeDocument/2006/relationships/image" Target="../media/image48.png"/><Relationship Id="rId55" Type="http://schemas.openxmlformats.org/officeDocument/2006/relationships/customXml" Target="../ink/ink39.xml"/><Relationship Id="rId76" Type="http://schemas.openxmlformats.org/officeDocument/2006/relationships/image" Target="../media/image61.png"/><Relationship Id="rId97" Type="http://schemas.openxmlformats.org/officeDocument/2006/relationships/customXml" Target="../ink/ink60.xml"/><Relationship Id="rId7" Type="http://schemas.openxmlformats.org/officeDocument/2006/relationships/customXml" Target="../ink/ink15.xml"/><Relationship Id="rId71" Type="http://schemas.openxmlformats.org/officeDocument/2006/relationships/customXml" Target="../ink/ink47.xml"/><Relationship Id="rId92" Type="http://schemas.openxmlformats.org/officeDocument/2006/relationships/image" Target="../media/image69.png"/><Relationship Id="rId2" Type="http://schemas.openxmlformats.org/officeDocument/2006/relationships/image" Target="../media/image23.png"/><Relationship Id="rId29" Type="http://schemas.openxmlformats.org/officeDocument/2006/relationships/customXml" Target="../ink/ink26.xml"/><Relationship Id="rId24" Type="http://schemas.openxmlformats.org/officeDocument/2006/relationships/image" Target="../media/image35.png"/><Relationship Id="rId40" Type="http://schemas.openxmlformats.org/officeDocument/2006/relationships/image" Target="../media/image43.png"/><Relationship Id="rId45" Type="http://schemas.openxmlformats.org/officeDocument/2006/relationships/customXml" Target="../ink/ink34.xml"/><Relationship Id="rId66" Type="http://schemas.openxmlformats.org/officeDocument/2006/relationships/image" Target="../media/image56.png"/><Relationship Id="rId87" Type="http://schemas.openxmlformats.org/officeDocument/2006/relationships/customXml" Target="../ink/ink55.xml"/><Relationship Id="rId61" Type="http://schemas.openxmlformats.org/officeDocument/2006/relationships/customXml" Target="../ink/ink42.xml"/><Relationship Id="rId82" Type="http://schemas.openxmlformats.org/officeDocument/2006/relationships/image" Target="../media/image64.png"/><Relationship Id="rId19" Type="http://schemas.openxmlformats.org/officeDocument/2006/relationships/customXml" Target="../ink/ink21.xml"/><Relationship Id="rId14" Type="http://schemas.openxmlformats.org/officeDocument/2006/relationships/image" Target="../media/image30.png"/><Relationship Id="rId30" Type="http://schemas.openxmlformats.org/officeDocument/2006/relationships/image" Target="../media/image38.png"/><Relationship Id="rId35" Type="http://schemas.openxmlformats.org/officeDocument/2006/relationships/customXml" Target="../ink/ink29.xml"/><Relationship Id="rId56" Type="http://schemas.openxmlformats.org/officeDocument/2006/relationships/image" Target="../media/image51.png"/><Relationship Id="rId77" Type="http://schemas.openxmlformats.org/officeDocument/2006/relationships/customXml" Target="../ink/ink50.xml"/><Relationship Id="rId100" Type="http://schemas.openxmlformats.org/officeDocument/2006/relationships/image" Target="../media/image73.png"/><Relationship Id="rId8" Type="http://schemas.openxmlformats.org/officeDocument/2006/relationships/image" Target="../media/image27.png"/><Relationship Id="rId51" Type="http://schemas.openxmlformats.org/officeDocument/2006/relationships/customXml" Target="../ink/ink37.xml"/><Relationship Id="rId72" Type="http://schemas.openxmlformats.org/officeDocument/2006/relationships/image" Target="../media/image59.png"/><Relationship Id="rId93" Type="http://schemas.openxmlformats.org/officeDocument/2006/relationships/customXml" Target="../ink/ink58.xml"/><Relationship Id="rId98" Type="http://schemas.openxmlformats.org/officeDocument/2006/relationships/image" Target="../media/image72.png"/><Relationship Id="rId3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8.png"/><Relationship Id="rId2" Type="http://schemas.openxmlformats.org/officeDocument/2006/relationships/image" Target="../media/image8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3.png"/><Relationship Id="rId2" Type="http://schemas.openxmlformats.org/officeDocument/2006/relationships/image" Target="../media/image8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5.png"/><Relationship Id="rId2" Type="http://schemas.openxmlformats.org/officeDocument/2006/relationships/image" Target="../media/image8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4.xml"/><Relationship Id="rId21" Type="http://schemas.openxmlformats.org/officeDocument/2006/relationships/image" Target="../media/image84.png"/><Relationship Id="rId42" Type="http://schemas.openxmlformats.org/officeDocument/2006/relationships/customXml" Target="../ink/ink82.xml"/><Relationship Id="rId47" Type="http://schemas.openxmlformats.org/officeDocument/2006/relationships/image" Target="../media/image97.png"/><Relationship Id="rId63" Type="http://schemas.openxmlformats.org/officeDocument/2006/relationships/image" Target="../media/image105.png"/><Relationship Id="rId68" Type="http://schemas.openxmlformats.org/officeDocument/2006/relationships/customXml" Target="../ink/ink95.xml"/><Relationship Id="rId2" Type="http://schemas.openxmlformats.org/officeDocument/2006/relationships/image" Target="../media/image75.png"/><Relationship Id="rId16" Type="http://schemas.openxmlformats.org/officeDocument/2006/relationships/customXml" Target="../ink/ink69.xml"/><Relationship Id="rId29" Type="http://schemas.openxmlformats.org/officeDocument/2006/relationships/image" Target="../media/image88.png"/><Relationship Id="rId11" Type="http://schemas.openxmlformats.org/officeDocument/2006/relationships/image" Target="../media/image79.png"/><Relationship Id="rId24" Type="http://schemas.openxmlformats.org/officeDocument/2006/relationships/customXml" Target="../ink/ink73.xml"/><Relationship Id="rId32" Type="http://schemas.openxmlformats.org/officeDocument/2006/relationships/customXml" Target="../ink/ink77.xml"/><Relationship Id="rId37" Type="http://schemas.openxmlformats.org/officeDocument/2006/relationships/image" Target="../media/image92.png"/><Relationship Id="rId40" Type="http://schemas.openxmlformats.org/officeDocument/2006/relationships/customXml" Target="../ink/ink81.xml"/><Relationship Id="rId45" Type="http://schemas.openxmlformats.org/officeDocument/2006/relationships/image" Target="../media/image96.png"/><Relationship Id="rId53" Type="http://schemas.openxmlformats.org/officeDocument/2006/relationships/image" Target="../media/image100.png"/><Relationship Id="rId58" Type="http://schemas.openxmlformats.org/officeDocument/2006/relationships/customXml" Target="../ink/ink90.xml"/><Relationship Id="rId66" Type="http://schemas.openxmlformats.org/officeDocument/2006/relationships/customXml" Target="../ink/ink94.xml"/><Relationship Id="rId5" Type="http://schemas.openxmlformats.org/officeDocument/2006/relationships/image" Target="../media/image76.png"/><Relationship Id="rId61" Type="http://schemas.openxmlformats.org/officeDocument/2006/relationships/image" Target="../media/image104.png"/><Relationship Id="rId19" Type="http://schemas.openxmlformats.org/officeDocument/2006/relationships/image" Target="../media/image83.png"/><Relationship Id="rId14" Type="http://schemas.openxmlformats.org/officeDocument/2006/relationships/customXml" Target="../ink/ink68.xml"/><Relationship Id="rId22" Type="http://schemas.openxmlformats.org/officeDocument/2006/relationships/customXml" Target="../ink/ink72.xml"/><Relationship Id="rId27" Type="http://schemas.openxmlformats.org/officeDocument/2006/relationships/image" Target="../media/image87.png"/><Relationship Id="rId30" Type="http://schemas.openxmlformats.org/officeDocument/2006/relationships/customXml" Target="../ink/ink76.xml"/><Relationship Id="rId35" Type="http://schemas.openxmlformats.org/officeDocument/2006/relationships/image" Target="../media/image91.png"/><Relationship Id="rId43" Type="http://schemas.openxmlformats.org/officeDocument/2006/relationships/image" Target="../media/image95.png"/><Relationship Id="rId48" Type="http://schemas.openxmlformats.org/officeDocument/2006/relationships/customXml" Target="../ink/ink85.xml"/><Relationship Id="rId56" Type="http://schemas.openxmlformats.org/officeDocument/2006/relationships/customXml" Target="../ink/ink89.xml"/><Relationship Id="rId64" Type="http://schemas.openxmlformats.org/officeDocument/2006/relationships/customXml" Target="../ink/ink93.xml"/><Relationship Id="rId69" Type="http://schemas.openxmlformats.org/officeDocument/2006/relationships/image" Target="../media/image108.png"/><Relationship Id="rId8" Type="http://schemas.openxmlformats.org/officeDocument/2006/relationships/customXml" Target="../ink/ink65.xml"/><Relationship Id="rId51" Type="http://schemas.openxmlformats.org/officeDocument/2006/relationships/image" Target="../media/image99.png"/><Relationship Id="rId72" Type="http://schemas.openxmlformats.org/officeDocument/2006/relationships/customXml" Target="../ink/ink97.xml"/><Relationship Id="rId3" Type="http://schemas.openxmlformats.org/officeDocument/2006/relationships/image" Target="../media/image25.png"/><Relationship Id="rId12" Type="http://schemas.openxmlformats.org/officeDocument/2006/relationships/customXml" Target="../ink/ink67.xml"/><Relationship Id="rId17" Type="http://schemas.openxmlformats.org/officeDocument/2006/relationships/image" Target="../media/image82.png"/><Relationship Id="rId25" Type="http://schemas.openxmlformats.org/officeDocument/2006/relationships/image" Target="../media/image86.png"/><Relationship Id="rId33" Type="http://schemas.openxmlformats.org/officeDocument/2006/relationships/image" Target="../media/image90.png"/><Relationship Id="rId38" Type="http://schemas.openxmlformats.org/officeDocument/2006/relationships/customXml" Target="../ink/ink80.xml"/><Relationship Id="rId46" Type="http://schemas.openxmlformats.org/officeDocument/2006/relationships/customXml" Target="../ink/ink84.xml"/><Relationship Id="rId59" Type="http://schemas.openxmlformats.org/officeDocument/2006/relationships/image" Target="../media/image103.png"/><Relationship Id="rId67" Type="http://schemas.openxmlformats.org/officeDocument/2006/relationships/image" Target="../media/image107.png"/><Relationship Id="rId20" Type="http://schemas.openxmlformats.org/officeDocument/2006/relationships/customXml" Target="../ink/ink71.xml"/><Relationship Id="rId41" Type="http://schemas.openxmlformats.org/officeDocument/2006/relationships/image" Target="../media/image94.png"/><Relationship Id="rId54" Type="http://schemas.openxmlformats.org/officeDocument/2006/relationships/customXml" Target="../ink/ink88.xml"/><Relationship Id="rId62" Type="http://schemas.openxmlformats.org/officeDocument/2006/relationships/customXml" Target="../ink/ink92.xml"/><Relationship Id="rId70" Type="http://schemas.openxmlformats.org/officeDocument/2006/relationships/customXml" Target="../ink/ink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.xml"/><Relationship Id="rId15" Type="http://schemas.openxmlformats.org/officeDocument/2006/relationships/image" Target="../media/image81.png"/><Relationship Id="rId23" Type="http://schemas.openxmlformats.org/officeDocument/2006/relationships/image" Target="../media/image85.png"/><Relationship Id="rId28" Type="http://schemas.openxmlformats.org/officeDocument/2006/relationships/customXml" Target="../ink/ink75.xml"/><Relationship Id="rId36" Type="http://schemas.openxmlformats.org/officeDocument/2006/relationships/customXml" Target="../ink/ink79.xml"/><Relationship Id="rId49" Type="http://schemas.openxmlformats.org/officeDocument/2006/relationships/image" Target="../media/image98.png"/><Relationship Id="rId57" Type="http://schemas.openxmlformats.org/officeDocument/2006/relationships/image" Target="../media/image102.png"/><Relationship Id="rId10" Type="http://schemas.openxmlformats.org/officeDocument/2006/relationships/customXml" Target="../ink/ink66.xml"/><Relationship Id="rId31" Type="http://schemas.openxmlformats.org/officeDocument/2006/relationships/image" Target="../media/image89.png"/><Relationship Id="rId44" Type="http://schemas.openxmlformats.org/officeDocument/2006/relationships/customXml" Target="../ink/ink83.xml"/><Relationship Id="rId52" Type="http://schemas.openxmlformats.org/officeDocument/2006/relationships/customXml" Target="../ink/ink87.xml"/><Relationship Id="rId60" Type="http://schemas.openxmlformats.org/officeDocument/2006/relationships/customXml" Target="../ink/ink91.xml"/><Relationship Id="rId65" Type="http://schemas.openxmlformats.org/officeDocument/2006/relationships/image" Target="../media/image106.png"/><Relationship Id="rId73" Type="http://schemas.openxmlformats.org/officeDocument/2006/relationships/image" Target="../media/image110.png"/><Relationship Id="rId4" Type="http://schemas.openxmlformats.org/officeDocument/2006/relationships/customXml" Target="../ink/ink63.xml"/><Relationship Id="rId9" Type="http://schemas.openxmlformats.org/officeDocument/2006/relationships/image" Target="../media/image78.png"/><Relationship Id="rId13" Type="http://schemas.openxmlformats.org/officeDocument/2006/relationships/image" Target="../media/image80.png"/><Relationship Id="rId18" Type="http://schemas.openxmlformats.org/officeDocument/2006/relationships/customXml" Target="../ink/ink70.xml"/><Relationship Id="rId39" Type="http://schemas.openxmlformats.org/officeDocument/2006/relationships/image" Target="../media/image93.png"/><Relationship Id="rId34" Type="http://schemas.openxmlformats.org/officeDocument/2006/relationships/customXml" Target="../ink/ink78.xml"/><Relationship Id="rId50" Type="http://schemas.openxmlformats.org/officeDocument/2006/relationships/customXml" Target="../ink/ink86.xml"/><Relationship Id="rId55" Type="http://schemas.openxmlformats.org/officeDocument/2006/relationships/image" Target="../media/image101.png"/><Relationship Id="rId7" Type="http://schemas.openxmlformats.org/officeDocument/2006/relationships/image" Target="../media/image77.png"/><Relationship Id="rId71" Type="http://schemas.openxmlformats.org/officeDocument/2006/relationships/image" Target="../media/image10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7.png"/><Relationship Id="rId2" Type="http://schemas.openxmlformats.org/officeDocument/2006/relationships/image" Target="../media/image8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9.png"/><Relationship Id="rId2" Type="http://schemas.openxmlformats.org/officeDocument/2006/relationships/image" Target="../media/image8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2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" Type="http://schemas.openxmlformats.org/officeDocument/2006/relationships/image" Target="../media/image112.png"/><Relationship Id="rId21" Type="http://schemas.openxmlformats.org/officeDocument/2006/relationships/customXml" Target="../ink/ink106.xml"/><Relationship Id="rId34" Type="http://schemas.openxmlformats.org/officeDocument/2006/relationships/image" Target="../media/image128.png"/><Relationship Id="rId7" Type="http://schemas.openxmlformats.org/officeDocument/2006/relationships/customXml" Target="../ink/ink99.xml"/><Relationship Id="rId12" Type="http://schemas.openxmlformats.org/officeDocument/2006/relationships/image" Target="../media/image117.png"/><Relationship Id="rId17" Type="http://schemas.openxmlformats.org/officeDocument/2006/relationships/customXml" Target="../ink/ink104.xml"/><Relationship Id="rId25" Type="http://schemas.openxmlformats.org/officeDocument/2006/relationships/customXml" Target="../ink/ink108.xml"/><Relationship Id="rId33" Type="http://schemas.openxmlformats.org/officeDocument/2006/relationships/customXml" Target="../ink/ink112.xml"/><Relationship Id="rId2" Type="http://schemas.openxmlformats.org/officeDocument/2006/relationships/image" Target="../media/image111.png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29" Type="http://schemas.openxmlformats.org/officeDocument/2006/relationships/customXml" Target="../ink/ink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customXml" Target="../ink/ink101.xml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5" Type="http://schemas.openxmlformats.org/officeDocument/2006/relationships/customXml" Target="../ink/ink98.xml"/><Relationship Id="rId15" Type="http://schemas.openxmlformats.org/officeDocument/2006/relationships/customXml" Target="../ink/ink103.xml"/><Relationship Id="rId23" Type="http://schemas.openxmlformats.org/officeDocument/2006/relationships/customXml" Target="../ink/ink107.xml"/><Relationship Id="rId28" Type="http://schemas.openxmlformats.org/officeDocument/2006/relationships/image" Target="../media/image125.png"/><Relationship Id="rId10" Type="http://schemas.openxmlformats.org/officeDocument/2006/relationships/image" Target="../media/image116.png"/><Relationship Id="rId19" Type="http://schemas.openxmlformats.org/officeDocument/2006/relationships/customXml" Target="../ink/ink105.xml"/><Relationship Id="rId31" Type="http://schemas.openxmlformats.org/officeDocument/2006/relationships/customXml" Target="../ink/ink111.xml"/><Relationship Id="rId4" Type="http://schemas.openxmlformats.org/officeDocument/2006/relationships/image" Target="../media/image113.png"/><Relationship Id="rId9" Type="http://schemas.openxmlformats.org/officeDocument/2006/relationships/customXml" Target="../ink/ink100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09.xml"/><Relationship Id="rId30" Type="http://schemas.openxmlformats.org/officeDocument/2006/relationships/image" Target="../media/image126.png"/><Relationship Id="rId8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9 </a:t>
            </a:r>
          </a:p>
          <a:p>
            <a:r>
              <a:rPr lang="en-CA" dirty="0"/>
              <a:t>Classification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Derivatives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2996952"/>
            <a:ext cx="777686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Unfortunately, there is no closed form solution– we cannot  get an expression for </a:t>
            </a:r>
            <a:r>
              <a:rPr lang="en-CA" sz="2400" b="1" dirty="0">
                <a:latin typeface="Symbol" pitchFamily="18" charset="2"/>
              </a:rPr>
              <a:t>f</a:t>
            </a:r>
            <a:r>
              <a:rPr lang="en-CA" sz="2400" dirty="0"/>
              <a:t> in terms of x and w</a:t>
            </a:r>
          </a:p>
          <a:p>
            <a:endParaRPr lang="en-CA" sz="2400" dirty="0"/>
          </a:p>
          <a:p>
            <a:r>
              <a:rPr lang="en-CA" sz="2400" dirty="0"/>
              <a:t>Have to use a general purpose technique:  </a:t>
            </a:r>
          </a:p>
          <a:p>
            <a:pPr algn="ctr"/>
            <a:endParaRPr lang="en-CA" sz="2400" dirty="0"/>
          </a:p>
          <a:p>
            <a:pPr algn="ctr"/>
            <a:r>
              <a:rPr lang="en-CA" sz="3200" dirty="0">
                <a:solidFill>
                  <a:srgbClr val="FF0000"/>
                </a:solidFill>
              </a:rPr>
              <a:t>“iterative non-linear optimization”</a:t>
            </a:r>
            <a:endParaRPr lang="en-CA" sz="2400" dirty="0">
              <a:solidFill>
                <a:srgbClr val="FF0000"/>
              </a:solidFill>
            </a:endParaRPr>
          </a:p>
          <a:p>
            <a:endParaRPr lang="en-CA" sz="2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2868"/>
            <a:ext cx="8060480" cy="1014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88840"/>
            <a:ext cx="4343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Optimization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484784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Goal: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3622372"/>
            <a:ext cx="702217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How can we find the minimum? </a:t>
            </a:r>
          </a:p>
          <a:p>
            <a:endParaRPr lang="en-CA" sz="2400" dirty="0"/>
          </a:p>
          <a:p>
            <a:r>
              <a:rPr lang="en-CA" sz="2400" dirty="0"/>
              <a:t>Basic idea: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Start with estimate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Take a series of small steps to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Make sure that each step decreases cost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When can’t improve, then must be at minimum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6660232" y="3068960"/>
            <a:ext cx="1008112" cy="936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76256" y="4005064"/>
            <a:ext cx="1912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Cost function or</a:t>
            </a:r>
          </a:p>
          <a:p>
            <a:r>
              <a:rPr lang="en-CA" dirty="0"/>
              <a:t>Objective function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4662428"/>
            <a:ext cx="555960" cy="50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5094476"/>
            <a:ext cx="2448272" cy="406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Local Minima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0506" y="1412775"/>
            <a:ext cx="5067758" cy="4856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Convexity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445224"/>
            <a:ext cx="74079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If a function is convex, then it has only a single minimum.</a:t>
            </a:r>
          </a:p>
          <a:p>
            <a:r>
              <a:rPr lang="en-CA" sz="2400" dirty="0"/>
              <a:t>Can tell if a function is convex by looking at 2</a:t>
            </a:r>
            <a:r>
              <a:rPr lang="en-CA" sz="2400" baseline="30000" dirty="0"/>
              <a:t>nd</a:t>
            </a:r>
            <a:r>
              <a:rPr lang="en-CA" sz="2400" dirty="0"/>
              <a:t> derivatives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0524" y="1412776"/>
            <a:ext cx="4585907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94052EA-F26E-7BDB-4E0D-E2F710129268}"/>
                  </a:ext>
                </a:extLst>
              </p14:cNvPr>
              <p14:cNvContentPartPr/>
              <p14:nvPr/>
            </p14:nvContentPartPr>
            <p14:xfrm>
              <a:off x="949165" y="5787110"/>
              <a:ext cx="7335360" cy="178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94052EA-F26E-7BDB-4E0D-E2F7101292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1165" y="5769110"/>
                <a:ext cx="73710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B16EC82-FF3C-97BE-DAB0-13F1530C34D1}"/>
                  </a:ext>
                </a:extLst>
              </p14:cNvPr>
              <p14:cNvContentPartPr/>
              <p14:nvPr/>
            </p14:nvContentPartPr>
            <p14:xfrm>
              <a:off x="5989525" y="599150"/>
              <a:ext cx="80640" cy="2638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B16EC82-FF3C-97BE-DAB0-13F1530C34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1525" y="581510"/>
                <a:ext cx="1162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82E9FF14-25C0-6417-2937-01E1787058D6}"/>
                  </a:ext>
                </a:extLst>
              </p14:cNvPr>
              <p14:cNvContentPartPr/>
              <p14:nvPr/>
            </p14:nvContentPartPr>
            <p14:xfrm>
              <a:off x="5908165" y="633710"/>
              <a:ext cx="194400" cy="756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82E9FF14-25C0-6417-2937-01E1787058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90165" y="615710"/>
                <a:ext cx="2300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519CC7F-7069-CDB8-3055-BB5C6AB6B0C9}"/>
                  </a:ext>
                </a:extLst>
              </p14:cNvPr>
              <p14:cNvContentPartPr/>
              <p14:nvPr/>
            </p14:nvContentPartPr>
            <p14:xfrm>
              <a:off x="5952085" y="595550"/>
              <a:ext cx="199800" cy="3466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519CC7F-7069-CDB8-3055-BB5C6AB6B0C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34085" y="577910"/>
                <a:ext cx="23544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43FDC615-86D8-C425-13F4-655778501A34}"/>
                  </a:ext>
                </a:extLst>
              </p14:cNvPr>
              <p14:cNvContentPartPr/>
              <p14:nvPr/>
            </p14:nvContentPartPr>
            <p14:xfrm>
              <a:off x="6177085" y="613190"/>
              <a:ext cx="61920" cy="11304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43FDC615-86D8-C425-13F4-655778501A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59085" y="595550"/>
                <a:ext cx="975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551C6998-EA8A-1EAA-5A56-95F38FC453CA}"/>
                  </a:ext>
                </a:extLst>
              </p14:cNvPr>
              <p14:cNvContentPartPr/>
              <p14:nvPr/>
            </p14:nvContentPartPr>
            <p14:xfrm>
              <a:off x="6271405" y="533270"/>
              <a:ext cx="60480" cy="12528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551C6998-EA8A-1EAA-5A56-95F38FC453C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53405" y="515630"/>
                <a:ext cx="961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BB1CFA1D-152F-0A7B-3ED8-5DBE15D726AC}"/>
                  </a:ext>
                </a:extLst>
              </p14:cNvPr>
              <p14:cNvContentPartPr/>
              <p14:nvPr/>
            </p14:nvContentPartPr>
            <p14:xfrm>
              <a:off x="6335485" y="465230"/>
              <a:ext cx="88560" cy="4273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BB1CFA1D-152F-0A7B-3ED8-5DBE15D726A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17845" y="447230"/>
                <a:ext cx="12420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AFF2409F-A6C1-6A07-7718-A499DF4517BB}"/>
                  </a:ext>
                </a:extLst>
              </p14:cNvPr>
              <p14:cNvContentPartPr/>
              <p14:nvPr/>
            </p14:nvContentPartPr>
            <p14:xfrm>
              <a:off x="6260965" y="684830"/>
              <a:ext cx="264240" cy="16092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AFF2409F-A6C1-6A07-7718-A499DF4517B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42965" y="666830"/>
                <a:ext cx="2998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E413A9E6-4FFB-3104-AA5E-4113CD0B1544}"/>
                  </a:ext>
                </a:extLst>
              </p14:cNvPr>
              <p14:cNvContentPartPr/>
              <p14:nvPr/>
            </p14:nvContentPartPr>
            <p14:xfrm>
              <a:off x="5514325" y="552710"/>
              <a:ext cx="1288800" cy="89640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E413A9E6-4FFB-3104-AA5E-4113CD0B154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96685" y="535070"/>
                <a:ext cx="1324440" cy="9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25015D1A-160A-1764-5FEA-BE8A9E254FC2}"/>
                  </a:ext>
                </a:extLst>
              </p14:cNvPr>
              <p14:cNvContentPartPr/>
              <p14:nvPr/>
            </p14:nvContentPartPr>
            <p14:xfrm>
              <a:off x="6965125" y="902630"/>
              <a:ext cx="56880" cy="6732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25015D1A-160A-1764-5FEA-BE8A9E254FC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47125" y="884630"/>
                <a:ext cx="925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19606155-5A9A-6C92-EC55-9A9C6EFA5A75}"/>
                  </a:ext>
                </a:extLst>
              </p14:cNvPr>
              <p14:cNvContentPartPr/>
              <p14:nvPr/>
            </p14:nvContentPartPr>
            <p14:xfrm>
              <a:off x="7275805" y="593390"/>
              <a:ext cx="16200" cy="27000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19606155-5A9A-6C92-EC55-9A9C6EFA5A7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58165" y="575390"/>
                <a:ext cx="518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C1119FE7-FFE2-1C97-8661-109145E64974}"/>
                  </a:ext>
                </a:extLst>
              </p14:cNvPr>
              <p14:cNvContentPartPr/>
              <p14:nvPr/>
            </p14:nvContentPartPr>
            <p14:xfrm>
              <a:off x="7155205" y="675470"/>
              <a:ext cx="240480" cy="25200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C1119FE7-FFE2-1C97-8661-109145E6497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137565" y="657830"/>
                <a:ext cx="2761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80DB9650-F5CC-9178-8888-B925388764F5}"/>
                  </a:ext>
                </a:extLst>
              </p14:cNvPr>
              <p14:cNvContentPartPr/>
              <p14:nvPr/>
            </p14:nvContentPartPr>
            <p14:xfrm>
              <a:off x="7557685" y="651350"/>
              <a:ext cx="150480" cy="39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80DB9650-F5CC-9178-8888-B925388764F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540045" y="633710"/>
                <a:ext cx="1861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98209B3C-0CD4-543E-236D-1975EEE65550}"/>
                  </a:ext>
                </a:extLst>
              </p14:cNvPr>
              <p14:cNvContentPartPr/>
              <p14:nvPr/>
            </p14:nvContentPartPr>
            <p14:xfrm>
              <a:off x="7751725" y="485390"/>
              <a:ext cx="163440" cy="23004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98209B3C-0CD4-543E-236D-1975EEE6555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34085" y="467390"/>
                <a:ext cx="1990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528A615C-096F-6AB0-6B4E-452AEB5987FA}"/>
                  </a:ext>
                </a:extLst>
              </p14:cNvPr>
              <p14:cNvContentPartPr/>
              <p14:nvPr/>
            </p14:nvContentPartPr>
            <p14:xfrm>
              <a:off x="7755685" y="635510"/>
              <a:ext cx="87120" cy="15984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528A615C-096F-6AB0-6B4E-452AEB5987F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38045" y="617870"/>
                <a:ext cx="1227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6DCB6AAF-DBE6-F05D-FD0D-EA11DD6D3ADA}"/>
                  </a:ext>
                </a:extLst>
              </p14:cNvPr>
              <p14:cNvContentPartPr/>
              <p14:nvPr/>
            </p14:nvContentPartPr>
            <p14:xfrm>
              <a:off x="7867285" y="755750"/>
              <a:ext cx="87120" cy="10440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6DCB6AAF-DBE6-F05D-FD0D-EA11DD6D3AD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849285" y="738110"/>
                <a:ext cx="1227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7F3C4D1D-9101-4154-A117-3E22B31E596A}"/>
                  </a:ext>
                </a:extLst>
              </p14:cNvPr>
              <p14:cNvContentPartPr/>
              <p14:nvPr/>
            </p14:nvContentPartPr>
            <p14:xfrm>
              <a:off x="8137645" y="565670"/>
              <a:ext cx="268920" cy="34812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7F3C4D1D-9101-4154-A117-3E22B31E596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119645" y="548030"/>
                <a:ext cx="304560" cy="38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C9B38F9F-9291-AF40-BCC4-BAC28B650B1D}"/>
              </a:ext>
            </a:extLst>
          </p:cNvPr>
          <p:cNvGrpSpPr/>
          <p:nvPr/>
        </p:nvGrpSpPr>
        <p:grpSpPr>
          <a:xfrm>
            <a:off x="6960445" y="1183790"/>
            <a:ext cx="1563840" cy="1176120"/>
            <a:chOff x="6960445" y="1183790"/>
            <a:chExt cx="1563840" cy="11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EFADDDC-EDBB-7DAC-12B4-C813CBDF0ACE}"/>
                    </a:ext>
                  </a:extLst>
                </p14:cNvPr>
                <p14:cNvContentPartPr/>
                <p14:nvPr/>
              </p14:nvContentPartPr>
              <p14:xfrm>
                <a:off x="6960445" y="1413110"/>
                <a:ext cx="51120" cy="2977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EFADDDC-EDBB-7DAC-12B4-C813CBDF0A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42805" y="1395110"/>
                  <a:ext cx="867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6342FA1-9AAB-3F10-F45B-3797BEA93E38}"/>
                    </a:ext>
                  </a:extLst>
                </p14:cNvPr>
                <p14:cNvContentPartPr/>
                <p14:nvPr/>
              </p14:nvContentPartPr>
              <p14:xfrm>
                <a:off x="7036765" y="1259750"/>
                <a:ext cx="304560" cy="4719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6342FA1-9AAB-3F10-F45B-3797BEA93E3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19125" y="1241750"/>
                  <a:ext cx="34020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1B56147-AEDE-42DB-2D5D-F296200DC820}"/>
                    </a:ext>
                  </a:extLst>
                </p14:cNvPr>
                <p14:cNvContentPartPr/>
                <p14:nvPr/>
              </p14:nvContentPartPr>
              <p14:xfrm>
                <a:off x="7495405" y="1248950"/>
                <a:ext cx="45000" cy="1375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1B56147-AEDE-42DB-2D5D-F296200DC82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77405" y="1230950"/>
                  <a:ext cx="80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271D463-827B-E738-E440-0ADA175E60C6}"/>
                    </a:ext>
                  </a:extLst>
                </p14:cNvPr>
                <p14:cNvContentPartPr/>
                <p14:nvPr/>
              </p14:nvContentPartPr>
              <p14:xfrm>
                <a:off x="7424845" y="1216190"/>
                <a:ext cx="265680" cy="2275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271D463-827B-E738-E440-0ADA175E60C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06845" y="1198190"/>
                  <a:ext cx="3013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2E734C7-A0A9-DD8A-8E46-A4968DA9E552}"/>
                    </a:ext>
                  </a:extLst>
                </p14:cNvPr>
                <p14:cNvContentPartPr/>
                <p14:nvPr/>
              </p14:nvContentPartPr>
              <p14:xfrm>
                <a:off x="7508725" y="1427870"/>
                <a:ext cx="248040" cy="1375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2E734C7-A0A9-DD8A-8E46-A4968DA9E55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91085" y="1410230"/>
                  <a:ext cx="283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E66EACA-68F3-70F7-D112-C6CE5EA82AFE}"/>
                    </a:ext>
                  </a:extLst>
                </p14:cNvPr>
                <p14:cNvContentPartPr/>
                <p14:nvPr/>
              </p14:nvContentPartPr>
              <p14:xfrm>
                <a:off x="7705285" y="1200350"/>
                <a:ext cx="171000" cy="3146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E66EACA-68F3-70F7-D112-C6CE5EA82AF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87645" y="1182710"/>
                  <a:ext cx="2066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BAEED00-4718-5F4C-059F-D2CAA749D24F}"/>
                    </a:ext>
                  </a:extLst>
                </p14:cNvPr>
                <p14:cNvContentPartPr/>
                <p14:nvPr/>
              </p14:nvContentPartPr>
              <p14:xfrm>
                <a:off x="8102005" y="1183790"/>
                <a:ext cx="120600" cy="18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BAEED00-4718-5F4C-059F-D2CAA749D24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84365" y="1166150"/>
                  <a:ext cx="156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7A6E3B2-D764-40B3-84D0-AC57754C40E2}"/>
                    </a:ext>
                  </a:extLst>
                </p14:cNvPr>
                <p14:cNvContentPartPr/>
                <p14:nvPr/>
              </p14:nvContentPartPr>
              <p14:xfrm>
                <a:off x="8090845" y="1188470"/>
                <a:ext cx="422640" cy="3643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7A6E3B2-D764-40B3-84D0-AC57754C40E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72845" y="1170830"/>
                  <a:ext cx="4582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AE146E5-9960-34BF-151B-312F4DC0211D}"/>
                    </a:ext>
                  </a:extLst>
                </p14:cNvPr>
                <p14:cNvContentPartPr/>
                <p14:nvPr/>
              </p14:nvContentPartPr>
              <p14:xfrm>
                <a:off x="8479285" y="1195670"/>
                <a:ext cx="45000" cy="590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AE146E5-9960-34BF-151B-312F4DC0211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61645" y="1178030"/>
                  <a:ext cx="80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7A7F6FD-D4C0-1C68-2F11-7EA1161958E3}"/>
                    </a:ext>
                  </a:extLst>
                </p14:cNvPr>
                <p14:cNvContentPartPr/>
                <p14:nvPr/>
              </p14:nvContentPartPr>
              <p14:xfrm>
                <a:off x="7227565" y="1963190"/>
                <a:ext cx="351720" cy="3967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7A7F6FD-D4C0-1C68-2F11-7EA1161958E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09925" y="1945550"/>
                  <a:ext cx="3873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5FFDBCD-895F-6282-4071-596FEB6B8C9C}"/>
                    </a:ext>
                  </a:extLst>
                </p14:cNvPr>
                <p14:cNvContentPartPr/>
                <p14:nvPr/>
              </p14:nvContentPartPr>
              <p14:xfrm>
                <a:off x="7742005" y="1866710"/>
                <a:ext cx="182520" cy="3261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5FFDBCD-895F-6282-4071-596FEB6B8C9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24365" y="1848710"/>
                  <a:ext cx="2181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42A9E17-562D-ED7E-2224-1F3942E477C3}"/>
                    </a:ext>
                  </a:extLst>
                </p14:cNvPr>
                <p14:cNvContentPartPr/>
                <p14:nvPr/>
              </p14:nvContentPartPr>
              <p14:xfrm>
                <a:off x="7680445" y="2074070"/>
                <a:ext cx="172440" cy="788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42A9E17-562D-ED7E-2224-1F3942E477C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62805" y="2056430"/>
                  <a:ext cx="208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EBF0F06-C056-FC74-4DB7-0850A7D8B7E2}"/>
                    </a:ext>
                  </a:extLst>
                </p14:cNvPr>
                <p14:cNvContentPartPr/>
                <p14:nvPr/>
              </p14:nvContentPartPr>
              <p14:xfrm>
                <a:off x="7726525" y="2169470"/>
                <a:ext cx="223920" cy="950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EBF0F06-C056-FC74-4DB7-0850A7D8B7E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708525" y="2151830"/>
                  <a:ext cx="259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DFD9F75-9A9B-EE6C-D701-A75A1737A6DC}"/>
                    </a:ext>
                  </a:extLst>
                </p14:cNvPr>
                <p14:cNvContentPartPr/>
                <p14:nvPr/>
              </p14:nvContentPartPr>
              <p14:xfrm>
                <a:off x="8263645" y="1761950"/>
                <a:ext cx="233640" cy="5806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DFD9F75-9A9B-EE6C-D701-A75A1737A6D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246005" y="1744310"/>
                  <a:ext cx="269280" cy="616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804" y="1952592"/>
            <a:ext cx="8824692" cy="2916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5373216"/>
            <a:ext cx="7937781" cy="91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rot="5400000" flipH="1" flipV="1">
            <a:off x="3167844" y="4833156"/>
            <a:ext cx="720080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2699792" y="1340768"/>
            <a:ext cx="1080120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1284" y="404664"/>
            <a:ext cx="7837140" cy="936104"/>
            <a:chOff x="551284" y="1484784"/>
            <a:chExt cx="7837140" cy="936104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0687" t="50000"/>
            <a:stretch>
              <a:fillRect/>
            </a:stretch>
          </p:blipFill>
          <p:spPr bwMode="auto">
            <a:xfrm>
              <a:off x="2051720" y="1484784"/>
              <a:ext cx="6336704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r="81220" b="61986"/>
            <a:stretch>
              <a:fillRect/>
            </a:stretch>
          </p:blipFill>
          <p:spPr bwMode="auto">
            <a:xfrm>
              <a:off x="551284" y="1493168"/>
              <a:ext cx="1500436" cy="711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715A383-6569-C18B-1BF0-CCD2CE72037A}"/>
              </a:ext>
            </a:extLst>
          </p:cNvPr>
          <p:cNvGrpSpPr/>
          <p:nvPr/>
        </p:nvGrpSpPr>
        <p:grpSpPr>
          <a:xfrm>
            <a:off x="2574925" y="3013310"/>
            <a:ext cx="334080" cy="309240"/>
            <a:chOff x="2574925" y="3013310"/>
            <a:chExt cx="33408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95C44085-FB72-0E75-7CA6-9459B04F10AB}"/>
                    </a:ext>
                  </a:extLst>
                </p14:cNvPr>
                <p14:cNvContentPartPr/>
                <p14:nvPr/>
              </p14:nvContentPartPr>
              <p14:xfrm>
                <a:off x="2594725" y="3118790"/>
                <a:ext cx="241920" cy="460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95C44085-FB72-0E75-7CA6-9459B04F10A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7085" y="3101150"/>
                  <a:ext cx="277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A0170E4-8EAE-3949-2236-21BD3C3C8A2B}"/>
                    </a:ext>
                  </a:extLst>
                </p14:cNvPr>
                <p14:cNvContentPartPr/>
                <p14:nvPr/>
              </p14:nvContentPartPr>
              <p14:xfrm>
                <a:off x="2574925" y="3220670"/>
                <a:ext cx="264960" cy="56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A0170E4-8EAE-3949-2236-21BD3C3C8A2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56925" y="3203030"/>
                  <a:ext cx="300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68CA3DB-A79E-A22F-C14C-4E9C61D84AC2}"/>
                    </a:ext>
                  </a:extLst>
                </p14:cNvPr>
                <p14:cNvContentPartPr/>
                <p14:nvPr/>
              </p14:nvContentPartPr>
              <p14:xfrm>
                <a:off x="2712085" y="3013310"/>
                <a:ext cx="196920" cy="3092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68CA3DB-A79E-A22F-C14C-4E9C61D84AC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94445" y="2995310"/>
                  <a:ext cx="232560" cy="34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0A63E34-3DDF-6E08-519F-A05865866349}"/>
              </a:ext>
            </a:extLst>
          </p:cNvPr>
          <p:cNvGrpSpPr/>
          <p:nvPr/>
        </p:nvGrpSpPr>
        <p:grpSpPr>
          <a:xfrm>
            <a:off x="414925" y="4159550"/>
            <a:ext cx="2536560" cy="1068120"/>
            <a:chOff x="414925" y="4159550"/>
            <a:chExt cx="2536560" cy="10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C9B193E-DD12-D477-6D82-79AB88EC3D46}"/>
                    </a:ext>
                  </a:extLst>
                </p14:cNvPr>
                <p14:cNvContentPartPr/>
                <p14:nvPr/>
              </p14:nvContentPartPr>
              <p14:xfrm>
                <a:off x="633085" y="4159550"/>
                <a:ext cx="284400" cy="2890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C9B193E-DD12-D477-6D82-79AB88EC3D4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5085" y="4141550"/>
                  <a:ext cx="320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88C3061-99FB-E15B-77BF-8ADA69BB7362}"/>
                    </a:ext>
                  </a:extLst>
                </p14:cNvPr>
                <p14:cNvContentPartPr/>
                <p14:nvPr/>
              </p14:nvContentPartPr>
              <p14:xfrm>
                <a:off x="663325" y="4250630"/>
                <a:ext cx="141480" cy="644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88C3061-99FB-E15B-77BF-8ADA69BB73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5325" y="4232990"/>
                  <a:ext cx="177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FB94104-5F72-C774-14D6-E7E9D95A4AFD}"/>
                    </a:ext>
                  </a:extLst>
                </p14:cNvPr>
                <p14:cNvContentPartPr/>
                <p14:nvPr/>
              </p14:nvContentPartPr>
              <p14:xfrm>
                <a:off x="677725" y="4216430"/>
                <a:ext cx="42120" cy="1281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FB94104-5F72-C774-14D6-E7E9D95A4AF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9725" y="4198430"/>
                  <a:ext cx="77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65FD1C7-E6F0-B8A6-423C-CCE5165D0586}"/>
                    </a:ext>
                  </a:extLst>
                </p14:cNvPr>
                <p14:cNvContentPartPr/>
                <p14:nvPr/>
              </p14:nvContentPartPr>
              <p14:xfrm>
                <a:off x="615445" y="4501550"/>
                <a:ext cx="131760" cy="167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65FD1C7-E6F0-B8A6-423C-CCE5165D05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7445" y="4483910"/>
                  <a:ext cx="167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7DCDCCF-4E70-A11B-B9EF-1154B218E02A}"/>
                    </a:ext>
                  </a:extLst>
                </p14:cNvPr>
                <p14:cNvContentPartPr/>
                <p14:nvPr/>
              </p14:nvContentPartPr>
              <p14:xfrm>
                <a:off x="685285" y="4624310"/>
                <a:ext cx="20880" cy="1396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7DCDCCF-4E70-A11B-B9EF-1154B218E02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7285" y="4606670"/>
                  <a:ext cx="56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C4F6B05-D05B-4F94-DA67-C39B0F8D7C74}"/>
                    </a:ext>
                  </a:extLst>
                </p14:cNvPr>
                <p14:cNvContentPartPr/>
                <p14:nvPr/>
              </p14:nvContentPartPr>
              <p14:xfrm>
                <a:off x="571525" y="4922750"/>
                <a:ext cx="107640" cy="2415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C4F6B05-D05B-4F94-DA67-C39B0F8D7C7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3525" y="4905110"/>
                  <a:ext cx="1432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D2FF5B8-3185-1340-901F-989C1A7BAFB1}"/>
                    </a:ext>
                  </a:extLst>
                </p14:cNvPr>
                <p14:cNvContentPartPr/>
                <p14:nvPr/>
              </p14:nvContentPartPr>
              <p14:xfrm>
                <a:off x="564325" y="5103830"/>
                <a:ext cx="98280" cy="241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D2FF5B8-3185-1340-901F-989C1A7BAFB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6685" y="5086190"/>
                  <a:ext cx="1339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01B814F-7F2A-CB66-AA13-065DDF967F04}"/>
                    </a:ext>
                  </a:extLst>
                </p14:cNvPr>
                <p14:cNvContentPartPr/>
                <p14:nvPr/>
              </p14:nvContentPartPr>
              <p14:xfrm>
                <a:off x="465685" y="5152790"/>
                <a:ext cx="250200" cy="74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01B814F-7F2A-CB66-AA13-065DDF967F0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7685" y="5135150"/>
                  <a:ext cx="285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58FA1B8-1730-DA55-0C05-4BDD80C275FC}"/>
                    </a:ext>
                  </a:extLst>
                </p14:cNvPr>
                <p14:cNvContentPartPr/>
                <p14:nvPr/>
              </p14:nvContentPartPr>
              <p14:xfrm>
                <a:off x="756205" y="4840670"/>
                <a:ext cx="67680" cy="27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58FA1B8-1730-DA55-0C05-4BDD80C275F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8205" y="4822670"/>
                  <a:ext cx="103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3476B5A-0049-C757-D540-0435FA2CB52F}"/>
                    </a:ext>
                  </a:extLst>
                </p14:cNvPr>
                <p14:cNvContentPartPr/>
                <p14:nvPr/>
              </p14:nvContentPartPr>
              <p14:xfrm>
                <a:off x="786085" y="4962350"/>
                <a:ext cx="107640" cy="234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3476B5A-0049-C757-D540-0435FA2CB52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8085" y="4944350"/>
                  <a:ext cx="1432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4E31729-1C30-CF8B-0B29-882FFAB03050}"/>
                    </a:ext>
                  </a:extLst>
                </p14:cNvPr>
                <p14:cNvContentPartPr/>
                <p14:nvPr/>
              </p14:nvContentPartPr>
              <p14:xfrm>
                <a:off x="414925" y="5045150"/>
                <a:ext cx="38160" cy="1774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4E31729-1C30-CF8B-0B29-882FFAB0305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6925" y="5027150"/>
                  <a:ext cx="738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204E456-B37B-C67A-51D2-2F456CEF2799}"/>
                    </a:ext>
                  </a:extLst>
                </p14:cNvPr>
                <p14:cNvContentPartPr/>
                <p14:nvPr/>
              </p14:nvContentPartPr>
              <p14:xfrm>
                <a:off x="997405" y="4934630"/>
                <a:ext cx="122760" cy="1526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204E456-B37B-C67A-51D2-2F456CEF279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9405" y="4916630"/>
                  <a:ext cx="158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ED40450-A711-D538-DA12-24F159F1A835}"/>
                    </a:ext>
                  </a:extLst>
                </p14:cNvPr>
                <p14:cNvContentPartPr/>
                <p14:nvPr/>
              </p14:nvContentPartPr>
              <p14:xfrm>
                <a:off x="1123765" y="4919510"/>
                <a:ext cx="113040" cy="1119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ED40450-A711-D538-DA12-24F159F1A83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06125" y="4901870"/>
                  <a:ext cx="148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970C81F-1066-08C4-D1DA-EF9B0FE56B74}"/>
                    </a:ext>
                  </a:extLst>
                </p14:cNvPr>
                <p14:cNvContentPartPr/>
                <p14:nvPr/>
              </p14:nvContentPartPr>
              <p14:xfrm>
                <a:off x="1263085" y="4729430"/>
                <a:ext cx="102240" cy="3031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970C81F-1066-08C4-D1DA-EF9B0FE56B7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5085" y="4711430"/>
                  <a:ext cx="1378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D591CA9-933B-BDD0-EEB8-166D8471AC48}"/>
                    </a:ext>
                  </a:extLst>
                </p14:cNvPr>
                <p14:cNvContentPartPr/>
                <p14:nvPr/>
              </p14:nvContentPartPr>
              <p14:xfrm>
                <a:off x="1169125" y="4891790"/>
                <a:ext cx="185400" cy="540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D591CA9-933B-BDD0-EEB8-166D8471AC4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51125" y="4874150"/>
                  <a:ext cx="221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40B7A89-A0FE-C1EA-EF3E-855A920D7224}"/>
                    </a:ext>
                  </a:extLst>
                </p14:cNvPr>
                <p14:cNvContentPartPr/>
                <p14:nvPr/>
              </p14:nvContentPartPr>
              <p14:xfrm>
                <a:off x="1547485" y="4906190"/>
                <a:ext cx="105480" cy="986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40B7A89-A0FE-C1EA-EF3E-855A920D722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29485" y="4888550"/>
                  <a:ext cx="141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3C005DE-F213-4CD8-9E89-B78CDE161A43}"/>
                    </a:ext>
                  </a:extLst>
                </p14:cNvPr>
                <p14:cNvContentPartPr/>
                <p14:nvPr/>
              </p14:nvContentPartPr>
              <p14:xfrm>
                <a:off x="1483045" y="4945430"/>
                <a:ext cx="216720" cy="216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3C005DE-F213-4CD8-9E89-B78CDE161A4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65405" y="4927430"/>
                  <a:ext cx="252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BD78D8F-F04C-8837-8BA1-30B55E713436}"/>
                    </a:ext>
                  </a:extLst>
                </p14:cNvPr>
                <p14:cNvContentPartPr/>
                <p14:nvPr/>
              </p14:nvContentPartPr>
              <p14:xfrm>
                <a:off x="1599685" y="5101310"/>
                <a:ext cx="9360" cy="691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BD78D8F-F04C-8837-8BA1-30B55E71343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582045" y="5083670"/>
                  <a:ext cx="45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CABF797-8512-EA23-5D49-EC670FC46D7E}"/>
                    </a:ext>
                  </a:extLst>
                </p14:cNvPr>
                <p14:cNvContentPartPr/>
                <p14:nvPr/>
              </p14:nvContentPartPr>
              <p14:xfrm>
                <a:off x="1570885" y="5032550"/>
                <a:ext cx="179280" cy="1738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CABF797-8512-EA23-5D49-EC670FC46D7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553245" y="5014910"/>
                  <a:ext cx="214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B149526-2F4C-B3C6-A957-C02196611C2C}"/>
                    </a:ext>
                  </a:extLst>
                </p14:cNvPr>
                <p14:cNvContentPartPr/>
                <p14:nvPr/>
              </p14:nvContentPartPr>
              <p14:xfrm>
                <a:off x="1612645" y="5114990"/>
                <a:ext cx="86040" cy="1011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B149526-2F4C-B3C6-A957-C02196611C2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95005" y="5096990"/>
                  <a:ext cx="121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09D8517-EE34-CE36-32F6-CA9858469A32}"/>
                    </a:ext>
                  </a:extLst>
                </p14:cNvPr>
                <p14:cNvContentPartPr/>
                <p14:nvPr/>
              </p14:nvContentPartPr>
              <p14:xfrm>
                <a:off x="1750525" y="4903310"/>
                <a:ext cx="170640" cy="2390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09D8517-EE34-CE36-32F6-CA9858469A3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732885" y="4885670"/>
                  <a:ext cx="2062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8CA2E22-E99E-4250-0E46-4F8DE392DD01}"/>
                    </a:ext>
                  </a:extLst>
                </p14:cNvPr>
                <p14:cNvContentPartPr/>
                <p14:nvPr/>
              </p14:nvContentPartPr>
              <p14:xfrm>
                <a:off x="1949605" y="4900790"/>
                <a:ext cx="107640" cy="2005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8CA2E22-E99E-4250-0E46-4F8DE392DD0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31965" y="4883150"/>
                  <a:ext cx="143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1458889-1DC5-2775-CC32-19089EC75447}"/>
                    </a:ext>
                  </a:extLst>
                </p14:cNvPr>
                <p14:cNvContentPartPr/>
                <p14:nvPr/>
              </p14:nvContentPartPr>
              <p14:xfrm>
                <a:off x="1991725" y="4815470"/>
                <a:ext cx="155160" cy="2642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1458889-1DC5-2775-CC32-19089EC7544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973725" y="4797830"/>
                  <a:ext cx="190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8975EBF-0E9F-38D0-6F45-E0C9F18EEA97}"/>
                    </a:ext>
                  </a:extLst>
                </p14:cNvPr>
                <p14:cNvContentPartPr/>
                <p14:nvPr/>
              </p14:nvContentPartPr>
              <p14:xfrm>
                <a:off x="2192965" y="4719710"/>
                <a:ext cx="67320" cy="2192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8975EBF-0E9F-38D0-6F45-E0C9F18EEA9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175325" y="4702070"/>
                  <a:ext cx="102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06AD847-E853-8452-C26A-05B03842A98F}"/>
                    </a:ext>
                  </a:extLst>
                </p14:cNvPr>
                <p14:cNvContentPartPr/>
                <p14:nvPr/>
              </p14:nvContentPartPr>
              <p14:xfrm>
                <a:off x="2234725" y="4823390"/>
                <a:ext cx="38880" cy="694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06AD847-E853-8452-C26A-05B03842A98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16725" y="4805390"/>
                  <a:ext cx="74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AF7C905-E4FC-C85F-78DA-E3CA88BA8F86}"/>
                    </a:ext>
                  </a:extLst>
                </p14:cNvPr>
                <p14:cNvContentPartPr/>
                <p14:nvPr/>
              </p14:nvContentPartPr>
              <p14:xfrm>
                <a:off x="2189005" y="4779110"/>
                <a:ext cx="283320" cy="305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AF7C905-E4FC-C85F-78DA-E3CA88BA8F8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71365" y="4761470"/>
                  <a:ext cx="3189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B04FA54-DAEF-D589-742B-9E2369225DEE}"/>
                    </a:ext>
                  </a:extLst>
                </p14:cNvPr>
                <p14:cNvContentPartPr/>
                <p14:nvPr/>
              </p14:nvContentPartPr>
              <p14:xfrm>
                <a:off x="2489965" y="4797110"/>
                <a:ext cx="153000" cy="2246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B04FA54-DAEF-D589-742B-9E2369225DE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72325" y="4779470"/>
                  <a:ext cx="1886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774916C-4E3F-809C-5541-C338973852A0}"/>
                    </a:ext>
                  </a:extLst>
                </p14:cNvPr>
                <p14:cNvContentPartPr/>
                <p14:nvPr/>
              </p14:nvContentPartPr>
              <p14:xfrm>
                <a:off x="2700205" y="4717550"/>
                <a:ext cx="74520" cy="187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774916C-4E3F-809C-5541-C338973852A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82205" y="4699910"/>
                  <a:ext cx="110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F68AFD4-F4B1-67DD-E2FF-E598E9937264}"/>
                    </a:ext>
                  </a:extLst>
                </p14:cNvPr>
                <p14:cNvContentPartPr/>
                <p14:nvPr/>
              </p14:nvContentPartPr>
              <p14:xfrm>
                <a:off x="2664205" y="4754630"/>
                <a:ext cx="178560" cy="1062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F68AFD4-F4B1-67DD-E2FF-E598E993726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646205" y="4736630"/>
                  <a:ext cx="214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E5F39B4-362B-B1E4-BFE0-E68CF17833ED}"/>
                    </a:ext>
                  </a:extLst>
                </p14:cNvPr>
                <p14:cNvContentPartPr/>
                <p14:nvPr/>
              </p14:nvContentPartPr>
              <p14:xfrm>
                <a:off x="2610205" y="4653830"/>
                <a:ext cx="341280" cy="3420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E5F39B4-362B-B1E4-BFE0-E68CF17833E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592565" y="4636190"/>
                  <a:ext cx="376920" cy="37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41" name="组合 18440">
            <a:extLst>
              <a:ext uri="{FF2B5EF4-FFF2-40B4-BE49-F238E27FC236}">
                <a16:creationId xmlns:a16="http://schemas.microsoft.com/office/drawing/2014/main" id="{0A5CACDC-A767-77CA-9544-8B9EC190E05A}"/>
              </a:ext>
            </a:extLst>
          </p:cNvPr>
          <p:cNvGrpSpPr/>
          <p:nvPr/>
        </p:nvGrpSpPr>
        <p:grpSpPr>
          <a:xfrm>
            <a:off x="3554485" y="4215350"/>
            <a:ext cx="2532960" cy="1007640"/>
            <a:chOff x="3554485" y="4215350"/>
            <a:chExt cx="2532960" cy="10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EA8825D-A331-E4CF-C46D-8C0E886C9081}"/>
                    </a:ext>
                  </a:extLst>
                </p14:cNvPr>
                <p14:cNvContentPartPr/>
                <p14:nvPr/>
              </p14:nvContentPartPr>
              <p14:xfrm>
                <a:off x="3554485" y="4215350"/>
                <a:ext cx="209520" cy="2484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EA8825D-A331-E4CF-C46D-8C0E886C908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536845" y="4197350"/>
                  <a:ext cx="245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DECCA3C-3F8A-AFA1-FB3A-667411929C5D}"/>
                    </a:ext>
                  </a:extLst>
                </p14:cNvPr>
                <p14:cNvContentPartPr/>
                <p14:nvPr/>
              </p14:nvContentPartPr>
              <p14:xfrm>
                <a:off x="3581845" y="4310030"/>
                <a:ext cx="62640" cy="630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DECCA3C-3F8A-AFA1-FB3A-667411929C5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563845" y="4292390"/>
                  <a:ext cx="98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7612D5D-A372-B341-4766-FA00CEA1B4BD}"/>
                    </a:ext>
                  </a:extLst>
                </p14:cNvPr>
                <p14:cNvContentPartPr/>
                <p14:nvPr/>
              </p14:nvContentPartPr>
              <p14:xfrm>
                <a:off x="3605605" y="4315430"/>
                <a:ext cx="41760" cy="763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7612D5D-A372-B341-4766-FA00CEA1B4B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87965" y="4297790"/>
                  <a:ext cx="77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31472AF-22E0-A8EA-06B4-9FE9BA81F564}"/>
                    </a:ext>
                  </a:extLst>
                </p14:cNvPr>
                <p14:cNvContentPartPr/>
                <p14:nvPr/>
              </p14:nvContentPartPr>
              <p14:xfrm>
                <a:off x="3611725" y="4531070"/>
                <a:ext cx="111960" cy="1746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31472AF-22E0-A8EA-06B4-9FE9BA81F56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94085" y="4513430"/>
                  <a:ext cx="147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4848612-083A-04E1-6F86-76DFB1846BC5}"/>
                    </a:ext>
                  </a:extLst>
                </p14:cNvPr>
                <p14:cNvContentPartPr/>
                <p14:nvPr/>
              </p14:nvContentPartPr>
              <p14:xfrm>
                <a:off x="3680125" y="4565630"/>
                <a:ext cx="218880" cy="3715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4848612-083A-04E1-6F86-76DFB1846BC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62125" y="4547630"/>
                  <a:ext cx="2545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490C8A3-58A5-E1F7-569C-35B857451857}"/>
                    </a:ext>
                  </a:extLst>
                </p14:cNvPr>
                <p14:cNvContentPartPr/>
                <p14:nvPr/>
              </p14:nvContentPartPr>
              <p14:xfrm>
                <a:off x="3795325" y="4960190"/>
                <a:ext cx="105480" cy="1648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490C8A3-58A5-E1F7-569C-35B85745185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777685" y="4942550"/>
                  <a:ext cx="141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E3180B7-DFF9-0520-B28D-42D6ED5EC0FE}"/>
                    </a:ext>
                  </a:extLst>
                </p14:cNvPr>
                <p14:cNvContentPartPr/>
                <p14:nvPr/>
              </p14:nvContentPartPr>
              <p14:xfrm>
                <a:off x="3808285" y="5069630"/>
                <a:ext cx="108000" cy="1533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E3180B7-DFF9-0520-B28D-42D6ED5EC0F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90645" y="5051630"/>
                  <a:ext cx="143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166402B-54DD-AD27-051B-2FC492078823}"/>
                    </a:ext>
                  </a:extLst>
                </p14:cNvPr>
                <p14:cNvContentPartPr/>
                <p14:nvPr/>
              </p14:nvContentPartPr>
              <p14:xfrm>
                <a:off x="3922045" y="4925270"/>
                <a:ext cx="107640" cy="1328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166402B-54DD-AD27-051B-2FC49207882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904405" y="4907630"/>
                  <a:ext cx="143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A74B7B4-0919-BE25-BA59-2D423DC6B9A8}"/>
                    </a:ext>
                  </a:extLst>
                </p14:cNvPr>
                <p14:cNvContentPartPr/>
                <p14:nvPr/>
              </p14:nvContentPartPr>
              <p14:xfrm>
                <a:off x="3933565" y="5030030"/>
                <a:ext cx="177840" cy="1519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A74B7B4-0919-BE25-BA59-2D423DC6B9A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915925" y="5012390"/>
                  <a:ext cx="213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B6C3D7C-F2BB-1546-A7DE-24A6AC6C3047}"/>
                    </a:ext>
                  </a:extLst>
                </p14:cNvPr>
                <p14:cNvContentPartPr/>
                <p14:nvPr/>
              </p14:nvContentPartPr>
              <p14:xfrm>
                <a:off x="4124725" y="4909790"/>
                <a:ext cx="132480" cy="2307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B6C3D7C-F2BB-1546-A7DE-24A6AC6C304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106725" y="4892150"/>
                  <a:ext cx="1681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9FB49E0-3E07-4B54-0869-7F68C44B453A}"/>
                    </a:ext>
                  </a:extLst>
                </p14:cNvPr>
                <p14:cNvContentPartPr/>
                <p14:nvPr/>
              </p14:nvContentPartPr>
              <p14:xfrm>
                <a:off x="4191685" y="5012750"/>
                <a:ext cx="151920" cy="1594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9FB49E0-3E07-4B54-0869-7F68C44B453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74045" y="4994750"/>
                  <a:ext cx="187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4599FB01-98D0-48CB-1311-8CA2563A1E07}"/>
                    </a:ext>
                  </a:extLst>
                </p14:cNvPr>
                <p14:cNvContentPartPr/>
                <p14:nvPr/>
              </p14:nvContentPartPr>
              <p14:xfrm>
                <a:off x="4448005" y="4918790"/>
                <a:ext cx="86400" cy="1972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4599FB01-98D0-48CB-1311-8CA2563A1E0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430365" y="4901150"/>
                  <a:ext cx="1220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B4FAB5F-42E8-08DB-494B-64DA24D86BFE}"/>
                    </a:ext>
                  </a:extLst>
                </p14:cNvPr>
                <p14:cNvContentPartPr/>
                <p14:nvPr/>
              </p14:nvContentPartPr>
              <p14:xfrm>
                <a:off x="4423165" y="5012030"/>
                <a:ext cx="66960" cy="705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B4FAB5F-42E8-08DB-494B-64DA24D86BF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05165" y="4994390"/>
                  <a:ext cx="102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47EEAA3-CF24-C879-4C0D-9B4627A2D3B1}"/>
                    </a:ext>
                  </a:extLst>
                </p14:cNvPr>
                <p14:cNvContentPartPr/>
                <p14:nvPr/>
              </p14:nvContentPartPr>
              <p14:xfrm>
                <a:off x="4317685" y="4884590"/>
                <a:ext cx="430920" cy="3045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47EEAA3-CF24-C879-4C0D-9B4627A2D3B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300045" y="4866590"/>
                  <a:ext cx="4665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5F70962C-FCDD-3B5A-AC4B-F783FACDA108}"/>
                    </a:ext>
                  </a:extLst>
                </p14:cNvPr>
                <p14:cNvContentPartPr/>
                <p14:nvPr/>
              </p14:nvContentPartPr>
              <p14:xfrm>
                <a:off x="4720885" y="4930670"/>
                <a:ext cx="37440" cy="2318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5F70962C-FCDD-3B5A-AC4B-F783FACDA10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703245" y="4913030"/>
                  <a:ext cx="730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14E414A-A735-1400-70A9-108CC30F5E61}"/>
                    </a:ext>
                  </a:extLst>
                </p14:cNvPr>
                <p14:cNvContentPartPr/>
                <p14:nvPr/>
              </p14:nvContentPartPr>
              <p14:xfrm>
                <a:off x="4872805" y="4949030"/>
                <a:ext cx="109080" cy="1746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14E414A-A735-1400-70A9-108CC30F5E6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855165" y="4931390"/>
                  <a:ext cx="144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8B6BF724-0F57-5969-409A-0B12C7064072}"/>
                    </a:ext>
                  </a:extLst>
                </p14:cNvPr>
                <p14:cNvContentPartPr/>
                <p14:nvPr/>
              </p14:nvContentPartPr>
              <p14:xfrm>
                <a:off x="5011405" y="4967390"/>
                <a:ext cx="89640" cy="1267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8B6BF724-0F57-5969-409A-0B12C706407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993765" y="4949390"/>
                  <a:ext cx="125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2234CE5C-19CF-7D6D-B455-CAAE1018FAAA}"/>
                    </a:ext>
                  </a:extLst>
                </p14:cNvPr>
                <p14:cNvContentPartPr/>
                <p14:nvPr/>
              </p14:nvContentPartPr>
              <p14:xfrm>
                <a:off x="5187085" y="4794230"/>
                <a:ext cx="18360" cy="3384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2234CE5C-19CF-7D6D-B455-CAAE1018FAA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169085" y="4776230"/>
                  <a:ext cx="540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8432" name="墨迹 18431">
                  <a:extLst>
                    <a:ext uri="{FF2B5EF4-FFF2-40B4-BE49-F238E27FC236}">
                      <a16:creationId xmlns:a16="http://schemas.microsoft.com/office/drawing/2014/main" id="{1D5AF92A-AA8C-C16B-8405-555FA59A47D6}"/>
                    </a:ext>
                  </a:extLst>
                </p14:cNvPr>
                <p14:cNvContentPartPr/>
                <p14:nvPr/>
              </p14:nvContentPartPr>
              <p14:xfrm>
                <a:off x="5097445" y="4937870"/>
                <a:ext cx="168480" cy="72720"/>
              </p14:xfrm>
            </p:contentPart>
          </mc:Choice>
          <mc:Fallback xmlns="">
            <p:pic>
              <p:nvPicPr>
                <p:cNvPr id="18432" name="墨迹 18431">
                  <a:extLst>
                    <a:ext uri="{FF2B5EF4-FFF2-40B4-BE49-F238E27FC236}">
                      <a16:creationId xmlns:a16="http://schemas.microsoft.com/office/drawing/2014/main" id="{1D5AF92A-AA8C-C16B-8405-555FA59A47D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079805" y="4919870"/>
                  <a:ext cx="204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8433" name="墨迹 18432">
                  <a:extLst>
                    <a:ext uri="{FF2B5EF4-FFF2-40B4-BE49-F238E27FC236}">
                      <a16:creationId xmlns:a16="http://schemas.microsoft.com/office/drawing/2014/main" id="{7F9C0079-A245-022D-9255-C19093E789A2}"/>
                    </a:ext>
                  </a:extLst>
                </p14:cNvPr>
                <p14:cNvContentPartPr/>
                <p14:nvPr/>
              </p14:nvContentPartPr>
              <p14:xfrm>
                <a:off x="5380405" y="4834910"/>
                <a:ext cx="104040" cy="141840"/>
              </p14:xfrm>
            </p:contentPart>
          </mc:Choice>
          <mc:Fallback xmlns="">
            <p:pic>
              <p:nvPicPr>
                <p:cNvPr id="18433" name="墨迹 18432">
                  <a:extLst>
                    <a:ext uri="{FF2B5EF4-FFF2-40B4-BE49-F238E27FC236}">
                      <a16:creationId xmlns:a16="http://schemas.microsoft.com/office/drawing/2014/main" id="{7F9C0079-A245-022D-9255-C19093E789A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362405" y="4817270"/>
                  <a:ext cx="139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8435" name="墨迹 18434">
                  <a:extLst>
                    <a:ext uri="{FF2B5EF4-FFF2-40B4-BE49-F238E27FC236}">
                      <a16:creationId xmlns:a16="http://schemas.microsoft.com/office/drawing/2014/main" id="{816442F3-C0C8-59BC-2A45-0565B6E91AE9}"/>
                    </a:ext>
                  </a:extLst>
                </p14:cNvPr>
                <p14:cNvContentPartPr/>
                <p14:nvPr/>
              </p14:nvContentPartPr>
              <p14:xfrm>
                <a:off x="5379325" y="4912310"/>
                <a:ext cx="140040" cy="222840"/>
              </p14:xfrm>
            </p:contentPart>
          </mc:Choice>
          <mc:Fallback xmlns="">
            <p:pic>
              <p:nvPicPr>
                <p:cNvPr id="18435" name="墨迹 18434">
                  <a:extLst>
                    <a:ext uri="{FF2B5EF4-FFF2-40B4-BE49-F238E27FC236}">
                      <a16:creationId xmlns:a16="http://schemas.microsoft.com/office/drawing/2014/main" id="{816442F3-C0C8-59BC-2A45-0565B6E91AE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61325" y="4894670"/>
                  <a:ext cx="175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8436" name="墨迹 18435">
                  <a:extLst>
                    <a:ext uri="{FF2B5EF4-FFF2-40B4-BE49-F238E27FC236}">
                      <a16:creationId xmlns:a16="http://schemas.microsoft.com/office/drawing/2014/main" id="{2E1D2C3A-DAA9-B3A8-801F-9301B5068DC8}"/>
                    </a:ext>
                  </a:extLst>
                </p14:cNvPr>
                <p14:cNvContentPartPr/>
                <p14:nvPr/>
              </p14:nvContentPartPr>
              <p14:xfrm>
                <a:off x="5578405" y="4927070"/>
                <a:ext cx="73080" cy="71280"/>
              </p14:xfrm>
            </p:contentPart>
          </mc:Choice>
          <mc:Fallback xmlns="">
            <p:pic>
              <p:nvPicPr>
                <p:cNvPr id="18436" name="墨迹 18435">
                  <a:extLst>
                    <a:ext uri="{FF2B5EF4-FFF2-40B4-BE49-F238E27FC236}">
                      <a16:creationId xmlns:a16="http://schemas.microsoft.com/office/drawing/2014/main" id="{2E1D2C3A-DAA9-B3A8-801F-9301B5068DC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560405" y="4909070"/>
                  <a:ext cx="1087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437" name="墨迹 18436">
                  <a:extLst>
                    <a:ext uri="{FF2B5EF4-FFF2-40B4-BE49-F238E27FC236}">
                      <a16:creationId xmlns:a16="http://schemas.microsoft.com/office/drawing/2014/main" id="{9F79C970-F7F3-24E2-778C-3C97015BEE87}"/>
                    </a:ext>
                  </a:extLst>
                </p14:cNvPr>
                <p14:cNvContentPartPr/>
                <p14:nvPr/>
              </p14:nvContentPartPr>
              <p14:xfrm>
                <a:off x="5730325" y="4780190"/>
                <a:ext cx="139680" cy="245880"/>
              </p14:xfrm>
            </p:contentPart>
          </mc:Choice>
          <mc:Fallback xmlns="">
            <p:pic>
              <p:nvPicPr>
                <p:cNvPr id="18437" name="墨迹 18436">
                  <a:extLst>
                    <a:ext uri="{FF2B5EF4-FFF2-40B4-BE49-F238E27FC236}">
                      <a16:creationId xmlns:a16="http://schemas.microsoft.com/office/drawing/2014/main" id="{9F79C970-F7F3-24E2-778C-3C97015BEE8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712685" y="4762190"/>
                  <a:ext cx="175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438" name="墨迹 18437">
                  <a:extLst>
                    <a:ext uri="{FF2B5EF4-FFF2-40B4-BE49-F238E27FC236}">
                      <a16:creationId xmlns:a16="http://schemas.microsoft.com/office/drawing/2014/main" id="{95FD7AC7-7271-ADB9-20BA-2D7FE9FFC1A1}"/>
                    </a:ext>
                  </a:extLst>
                </p14:cNvPr>
                <p14:cNvContentPartPr/>
                <p14:nvPr/>
              </p14:nvContentPartPr>
              <p14:xfrm>
                <a:off x="5794765" y="4968830"/>
                <a:ext cx="360" cy="360"/>
              </p14:xfrm>
            </p:contentPart>
          </mc:Choice>
          <mc:Fallback xmlns="">
            <p:pic>
              <p:nvPicPr>
                <p:cNvPr id="18438" name="墨迹 18437">
                  <a:extLst>
                    <a:ext uri="{FF2B5EF4-FFF2-40B4-BE49-F238E27FC236}">
                      <a16:creationId xmlns:a16="http://schemas.microsoft.com/office/drawing/2014/main" id="{95FD7AC7-7271-ADB9-20BA-2D7FE9FFC1A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777125" y="49508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8439" name="墨迹 18438">
                  <a:extLst>
                    <a:ext uri="{FF2B5EF4-FFF2-40B4-BE49-F238E27FC236}">
                      <a16:creationId xmlns:a16="http://schemas.microsoft.com/office/drawing/2014/main" id="{3B6F4204-11F1-218A-A3EF-EB72627D7069}"/>
                    </a:ext>
                  </a:extLst>
                </p14:cNvPr>
                <p14:cNvContentPartPr/>
                <p14:nvPr/>
              </p14:nvContentPartPr>
              <p14:xfrm>
                <a:off x="5650765" y="4889990"/>
                <a:ext cx="225720" cy="177480"/>
              </p14:xfrm>
            </p:contentPart>
          </mc:Choice>
          <mc:Fallback xmlns="">
            <p:pic>
              <p:nvPicPr>
                <p:cNvPr id="18439" name="墨迹 18438">
                  <a:extLst>
                    <a:ext uri="{FF2B5EF4-FFF2-40B4-BE49-F238E27FC236}">
                      <a16:creationId xmlns:a16="http://schemas.microsoft.com/office/drawing/2014/main" id="{3B6F4204-11F1-218A-A3EF-EB72627D706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632765" y="4871990"/>
                  <a:ext cx="261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8440" name="墨迹 18439">
                  <a:extLst>
                    <a:ext uri="{FF2B5EF4-FFF2-40B4-BE49-F238E27FC236}">
                      <a16:creationId xmlns:a16="http://schemas.microsoft.com/office/drawing/2014/main" id="{246F3208-6B9E-DB42-097C-C420F99B8E3E}"/>
                    </a:ext>
                  </a:extLst>
                </p14:cNvPr>
                <p14:cNvContentPartPr/>
                <p14:nvPr/>
              </p14:nvContentPartPr>
              <p14:xfrm>
                <a:off x="5994925" y="4747430"/>
                <a:ext cx="92520" cy="408240"/>
              </p14:xfrm>
            </p:contentPart>
          </mc:Choice>
          <mc:Fallback xmlns="">
            <p:pic>
              <p:nvPicPr>
                <p:cNvPr id="18440" name="墨迹 18439">
                  <a:extLst>
                    <a:ext uri="{FF2B5EF4-FFF2-40B4-BE49-F238E27FC236}">
                      <a16:creationId xmlns:a16="http://schemas.microsoft.com/office/drawing/2014/main" id="{246F3208-6B9E-DB42-097C-C420F99B8E3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976925" y="4729430"/>
                  <a:ext cx="128160" cy="443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Gradient Based Optimization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1844824"/>
            <a:ext cx="7704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Choose a search direction </a:t>
            </a:r>
            <a:r>
              <a:rPr lang="en-CA" sz="2400" b="1" dirty="0"/>
              <a:t>s </a:t>
            </a:r>
            <a:r>
              <a:rPr lang="en-CA" sz="2400" dirty="0"/>
              <a:t>based on the local properties of the function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Perform an intensive search along the chosen direction.  This is called </a:t>
            </a:r>
            <a:r>
              <a:rPr lang="en-CA" sz="2400" i="1" dirty="0"/>
              <a:t>line search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i="1" dirty="0"/>
          </a:p>
          <a:p>
            <a:pPr marL="342900" indent="-342900">
              <a:buFont typeface="Arial" pitchFamily="34" charset="0"/>
              <a:buChar char="•"/>
            </a:pPr>
            <a:endParaRPr lang="en-CA" sz="2400" i="1" dirty="0"/>
          </a:p>
          <a:p>
            <a:pPr marL="342900" indent="-342900">
              <a:buFont typeface="Arial" pitchFamily="34" charset="0"/>
              <a:buChar char="•"/>
            </a:pPr>
            <a:endParaRPr lang="en-CA" sz="2400" i="1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Then set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3845910"/>
            <a:ext cx="3672408" cy="87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5261144"/>
            <a:ext cx="2592288" cy="428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48D0229-8D3F-E560-26C7-EE41B0A9A89D}"/>
              </a:ext>
            </a:extLst>
          </p:cNvPr>
          <p:cNvGrpSpPr/>
          <p:nvPr/>
        </p:nvGrpSpPr>
        <p:grpSpPr>
          <a:xfrm>
            <a:off x="3233005" y="2316350"/>
            <a:ext cx="2799360" cy="3170880"/>
            <a:chOff x="3233005" y="2316350"/>
            <a:chExt cx="2799360" cy="31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58B2330-49E6-F921-CAAD-9370338130B8}"/>
                    </a:ext>
                  </a:extLst>
                </p14:cNvPr>
                <p14:cNvContentPartPr/>
                <p14:nvPr/>
              </p14:nvContentPartPr>
              <p14:xfrm>
                <a:off x="3233005" y="2316350"/>
                <a:ext cx="1519200" cy="83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58B2330-49E6-F921-CAAD-9370338130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15365" y="2298350"/>
                  <a:ext cx="1554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32945BB-8025-875A-0ADB-781A0AF80775}"/>
                    </a:ext>
                  </a:extLst>
                </p14:cNvPr>
                <p14:cNvContentPartPr/>
                <p14:nvPr/>
              </p14:nvContentPartPr>
              <p14:xfrm>
                <a:off x="4423525" y="2429030"/>
                <a:ext cx="1579680" cy="30582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32945BB-8025-875A-0ADB-781A0AF807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05885" y="2411030"/>
                  <a:ext cx="1615320" cy="30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48A0A88-D58D-F9B6-0378-9BBC3102DEDA}"/>
                    </a:ext>
                  </a:extLst>
                </p14:cNvPr>
                <p14:cNvContentPartPr/>
                <p14:nvPr/>
              </p14:nvContentPartPr>
              <p14:xfrm>
                <a:off x="5778925" y="5194910"/>
                <a:ext cx="253440" cy="2397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48A0A88-D58D-F9B6-0378-9BBC3102DED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60925" y="5176910"/>
                  <a:ext cx="28908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A205E93-7048-E5C9-2F0D-E3EE0795EC79}"/>
              </a:ext>
            </a:extLst>
          </p:cNvPr>
          <p:cNvGrpSpPr/>
          <p:nvPr/>
        </p:nvGrpSpPr>
        <p:grpSpPr>
          <a:xfrm>
            <a:off x="3224365" y="1304750"/>
            <a:ext cx="2409120" cy="610200"/>
            <a:chOff x="3224365" y="1304750"/>
            <a:chExt cx="240912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DEC5436-EE22-0CBC-AB85-703180C097F9}"/>
                    </a:ext>
                  </a:extLst>
                </p14:cNvPr>
                <p14:cNvContentPartPr/>
                <p14:nvPr/>
              </p14:nvContentPartPr>
              <p14:xfrm>
                <a:off x="3224365" y="1718390"/>
                <a:ext cx="179280" cy="189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DEC5436-EE22-0CBC-AB85-703180C097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06725" y="1700750"/>
                  <a:ext cx="214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02EA7E7-C701-957E-61D6-620261FCF449}"/>
                    </a:ext>
                  </a:extLst>
                </p14:cNvPr>
                <p14:cNvContentPartPr/>
                <p14:nvPr/>
              </p14:nvContentPartPr>
              <p14:xfrm>
                <a:off x="3374125" y="1599230"/>
                <a:ext cx="129960" cy="2692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02EA7E7-C701-957E-61D6-620261FCF4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56485" y="1581230"/>
                  <a:ext cx="1656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4A4F7BD-82A1-207A-63AD-8A2F1E289E95}"/>
                    </a:ext>
                  </a:extLst>
                </p14:cNvPr>
                <p14:cNvContentPartPr/>
                <p14:nvPr/>
              </p14:nvContentPartPr>
              <p14:xfrm>
                <a:off x="3560245" y="1743950"/>
                <a:ext cx="13320" cy="108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4A4F7BD-82A1-207A-63AD-8A2F1E289E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42605" y="1725950"/>
                  <a:ext cx="48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1AD3BE2-DD9B-5D7C-80D4-270C65D7639B}"/>
                    </a:ext>
                  </a:extLst>
                </p14:cNvPr>
                <p14:cNvContentPartPr/>
                <p14:nvPr/>
              </p14:nvContentPartPr>
              <p14:xfrm>
                <a:off x="3638365" y="1761230"/>
                <a:ext cx="89280" cy="921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1AD3BE2-DD9B-5D7C-80D4-270C65D7639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20365" y="1743590"/>
                  <a:ext cx="124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EDC95A4-08BA-C84E-35C1-17A467A168E5}"/>
                    </a:ext>
                  </a:extLst>
                </p14:cNvPr>
                <p14:cNvContentPartPr/>
                <p14:nvPr/>
              </p14:nvContentPartPr>
              <p14:xfrm>
                <a:off x="3693445" y="1448390"/>
                <a:ext cx="233640" cy="3344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EDC95A4-08BA-C84E-35C1-17A467A168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75805" y="1430750"/>
                  <a:ext cx="2692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CD0E635-DE04-D19C-A8D5-78B4D0C60ADC}"/>
                    </a:ext>
                  </a:extLst>
                </p14:cNvPr>
                <p14:cNvContentPartPr/>
                <p14:nvPr/>
              </p14:nvContentPartPr>
              <p14:xfrm>
                <a:off x="4177285" y="1598150"/>
                <a:ext cx="264960" cy="169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CD0E635-DE04-D19C-A8D5-78B4D0C60AD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59285" y="1580150"/>
                  <a:ext cx="300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3D261E8-EE4C-97F1-8C9D-D0B854DF65B7}"/>
                    </a:ext>
                  </a:extLst>
                </p14:cNvPr>
                <p14:cNvContentPartPr/>
                <p14:nvPr/>
              </p14:nvContentPartPr>
              <p14:xfrm>
                <a:off x="4475365" y="1600310"/>
                <a:ext cx="94320" cy="1206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3D261E8-EE4C-97F1-8C9D-D0B854DF65B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57725" y="1582670"/>
                  <a:ext cx="129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F5C3DF5-97DC-378C-CD08-0FE4662021FB}"/>
                    </a:ext>
                  </a:extLst>
                </p14:cNvPr>
                <p14:cNvContentPartPr/>
                <p14:nvPr/>
              </p14:nvContentPartPr>
              <p14:xfrm>
                <a:off x="4569325" y="1590230"/>
                <a:ext cx="120240" cy="317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F5C3DF5-97DC-378C-CD08-0FE4662021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51325" y="1572230"/>
                  <a:ext cx="1558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B9C610B-B001-05EB-72F8-829B51A2550D}"/>
                    </a:ext>
                  </a:extLst>
                </p14:cNvPr>
                <p14:cNvContentPartPr/>
                <p14:nvPr/>
              </p14:nvContentPartPr>
              <p14:xfrm>
                <a:off x="4999885" y="1304750"/>
                <a:ext cx="29880" cy="4334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B9C610B-B001-05EB-72F8-829B51A2550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82245" y="1287110"/>
                  <a:ext cx="6552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BE3FF68-A277-F83C-4A96-311AD38E3671}"/>
                    </a:ext>
                  </a:extLst>
                </p14:cNvPr>
                <p14:cNvContentPartPr/>
                <p14:nvPr/>
              </p14:nvContentPartPr>
              <p14:xfrm>
                <a:off x="4849405" y="1522550"/>
                <a:ext cx="324720" cy="1238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BE3FF68-A277-F83C-4A96-311AD38E36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31405" y="1504550"/>
                  <a:ext cx="360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D22CF44-77B1-83B3-33EC-A57982B8E27F}"/>
                    </a:ext>
                  </a:extLst>
                </p14:cNvPr>
                <p14:cNvContentPartPr/>
                <p14:nvPr/>
              </p14:nvContentPartPr>
              <p14:xfrm>
                <a:off x="5268805" y="1435430"/>
                <a:ext cx="364680" cy="4795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D22CF44-77B1-83B3-33EC-A57982B8E27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51165" y="1417430"/>
                  <a:ext cx="400320" cy="51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A9C87BC-C9BA-F5FB-5B9F-1075D80F6A8E}"/>
              </a:ext>
            </a:extLst>
          </p:cNvPr>
          <p:cNvGrpSpPr/>
          <p:nvPr/>
        </p:nvGrpSpPr>
        <p:grpSpPr>
          <a:xfrm>
            <a:off x="6410365" y="3757430"/>
            <a:ext cx="2591280" cy="1208880"/>
            <a:chOff x="6410365" y="3757430"/>
            <a:chExt cx="2591280" cy="12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9E90A29-750F-19F5-BB73-E047F43D7A98}"/>
                    </a:ext>
                  </a:extLst>
                </p14:cNvPr>
                <p14:cNvContentPartPr/>
                <p14:nvPr/>
              </p14:nvContentPartPr>
              <p14:xfrm>
                <a:off x="6410365" y="4066670"/>
                <a:ext cx="183240" cy="1591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9E90A29-750F-19F5-BB73-E047F43D7A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92725" y="4048670"/>
                  <a:ext cx="218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1E4AF23-76D7-65D6-C052-AF3DCBE7EE95}"/>
                    </a:ext>
                  </a:extLst>
                </p14:cNvPr>
                <p14:cNvContentPartPr/>
                <p14:nvPr/>
              </p14:nvContentPartPr>
              <p14:xfrm>
                <a:off x="6667045" y="4024550"/>
                <a:ext cx="246600" cy="1540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1E4AF23-76D7-65D6-C052-AF3DCBE7EE9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49405" y="4006910"/>
                  <a:ext cx="282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D72D914-7462-6E3C-7B03-D41E552ACD39}"/>
                    </a:ext>
                  </a:extLst>
                </p14:cNvPr>
                <p14:cNvContentPartPr/>
                <p14:nvPr/>
              </p14:nvContentPartPr>
              <p14:xfrm>
                <a:off x="6942445" y="3757430"/>
                <a:ext cx="169560" cy="370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D72D914-7462-6E3C-7B03-D41E552ACD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24805" y="3739790"/>
                  <a:ext cx="2052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79FEB58-A158-2804-A4C3-6D73738C2553}"/>
                    </a:ext>
                  </a:extLst>
                </p14:cNvPr>
                <p14:cNvContentPartPr/>
                <p14:nvPr/>
              </p14:nvContentPartPr>
              <p14:xfrm>
                <a:off x="7155205" y="3898190"/>
                <a:ext cx="109440" cy="2008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79FEB58-A158-2804-A4C3-6D73738C255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37205" y="3880550"/>
                  <a:ext cx="145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63F2F82-4D99-7504-7227-909B9EA550B5}"/>
                    </a:ext>
                  </a:extLst>
                </p14:cNvPr>
                <p14:cNvContentPartPr/>
                <p14:nvPr/>
              </p14:nvContentPartPr>
              <p14:xfrm>
                <a:off x="7303525" y="3816830"/>
                <a:ext cx="300240" cy="2289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63F2F82-4D99-7504-7227-909B9EA550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85525" y="3798830"/>
                  <a:ext cx="335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7C438B3-6E1E-9906-D8D2-2F436E2C30A6}"/>
                    </a:ext>
                  </a:extLst>
                </p14:cNvPr>
                <p14:cNvContentPartPr/>
                <p14:nvPr/>
              </p14:nvContentPartPr>
              <p14:xfrm>
                <a:off x="7327645" y="3844910"/>
                <a:ext cx="9720" cy="2203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7C438B3-6E1E-9906-D8D2-2F436E2C30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10005" y="3827270"/>
                  <a:ext cx="453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B6C1D1F-1C58-7D31-07FE-E8323EA441B9}"/>
                    </a:ext>
                  </a:extLst>
                </p14:cNvPr>
                <p14:cNvContentPartPr/>
                <p14:nvPr/>
              </p14:nvContentPartPr>
              <p14:xfrm>
                <a:off x="6545725" y="4307150"/>
                <a:ext cx="134280" cy="3193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B6C1D1F-1C58-7D31-07FE-E8323EA441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27725" y="4289150"/>
                  <a:ext cx="1699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5DCD3D9-CE9D-E0A1-A646-14B1B8711C7F}"/>
                    </a:ext>
                  </a:extLst>
                </p14:cNvPr>
                <p14:cNvContentPartPr/>
                <p14:nvPr/>
              </p14:nvContentPartPr>
              <p14:xfrm>
                <a:off x="6744445" y="4503710"/>
                <a:ext cx="97200" cy="1076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5DCD3D9-CE9D-E0A1-A646-14B1B8711C7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26805" y="4486070"/>
                  <a:ext cx="132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62C3BF2-4373-95C6-DFCD-D450B390132F}"/>
                    </a:ext>
                  </a:extLst>
                </p14:cNvPr>
                <p14:cNvContentPartPr/>
                <p14:nvPr/>
              </p14:nvContentPartPr>
              <p14:xfrm>
                <a:off x="6853885" y="4455470"/>
                <a:ext cx="221760" cy="1796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62C3BF2-4373-95C6-DFCD-D450B39013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35885" y="4437830"/>
                  <a:ext cx="257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9EFD821-2674-2B48-77D7-66B6325D621E}"/>
                    </a:ext>
                  </a:extLst>
                </p14:cNvPr>
                <p14:cNvContentPartPr/>
                <p14:nvPr/>
              </p14:nvContentPartPr>
              <p14:xfrm>
                <a:off x="7416205" y="4259270"/>
                <a:ext cx="104040" cy="3967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9EFD821-2674-2B48-77D7-66B6325D621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98205" y="4241630"/>
                  <a:ext cx="1396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CC6A206-FBEE-5EF7-0B78-F8A67F658551}"/>
                    </a:ext>
                  </a:extLst>
                </p14:cNvPr>
                <p14:cNvContentPartPr/>
                <p14:nvPr/>
              </p14:nvContentPartPr>
              <p14:xfrm>
                <a:off x="7265005" y="4458710"/>
                <a:ext cx="531000" cy="1594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CC6A206-FBEE-5EF7-0B78-F8A67F6585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47005" y="4441070"/>
                  <a:ext cx="566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228A7659-3FF7-5B2B-83B5-0E960B2E9750}"/>
                    </a:ext>
                  </a:extLst>
                </p14:cNvPr>
                <p14:cNvContentPartPr/>
                <p14:nvPr/>
              </p14:nvContentPartPr>
              <p14:xfrm>
                <a:off x="8164645" y="4194830"/>
                <a:ext cx="21240" cy="5194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228A7659-3FF7-5B2B-83B5-0E960B2E97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47005" y="4177190"/>
                  <a:ext cx="5688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5189B3F4-2488-B1B9-CC62-25670A6F0BAE}"/>
                    </a:ext>
                  </a:extLst>
                </p14:cNvPr>
                <p14:cNvContentPartPr/>
                <p14:nvPr/>
              </p14:nvContentPartPr>
              <p14:xfrm>
                <a:off x="8024965" y="4414430"/>
                <a:ext cx="335160" cy="1501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5189B3F4-2488-B1B9-CC62-25670A6F0B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06965" y="4396790"/>
                  <a:ext cx="370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A0C5575-F2BE-F057-CC89-9720FB7973DC}"/>
                    </a:ext>
                  </a:extLst>
                </p14:cNvPr>
                <p14:cNvContentPartPr/>
                <p14:nvPr/>
              </p14:nvContentPartPr>
              <p14:xfrm>
                <a:off x="8592685" y="4391750"/>
                <a:ext cx="408960" cy="5745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A0C5575-F2BE-F057-CC89-9720FB7973D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75045" y="4373750"/>
                  <a:ext cx="444600" cy="61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EE9B28A-AD58-380C-D937-5E80CE0EA9A9}"/>
              </a:ext>
            </a:extLst>
          </p:cNvPr>
          <p:cNvGrpSpPr/>
          <p:nvPr/>
        </p:nvGrpSpPr>
        <p:grpSpPr>
          <a:xfrm>
            <a:off x="758005" y="1482950"/>
            <a:ext cx="556560" cy="609480"/>
            <a:chOff x="758005" y="1482950"/>
            <a:chExt cx="556560" cy="60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F900E5F-BC6E-9068-D027-7552CC6F2165}"/>
                    </a:ext>
                  </a:extLst>
                </p14:cNvPr>
                <p14:cNvContentPartPr/>
                <p14:nvPr/>
              </p14:nvContentPartPr>
              <p14:xfrm>
                <a:off x="758005" y="1751870"/>
                <a:ext cx="114840" cy="1083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F900E5F-BC6E-9068-D027-7552CC6F216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9365" y="1742870"/>
                  <a:ext cx="132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60E644F-EADA-79C9-3CCD-0E4634E6C361}"/>
                    </a:ext>
                  </a:extLst>
                </p14:cNvPr>
                <p14:cNvContentPartPr/>
                <p14:nvPr/>
              </p14:nvContentPartPr>
              <p14:xfrm>
                <a:off x="883645" y="1482950"/>
                <a:ext cx="91800" cy="3902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60E644F-EADA-79C9-3CCD-0E4634E6C36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5005" y="1473950"/>
                  <a:ext cx="1094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AA3A1B2-3573-50F8-A60D-D0D11BAA9F17}"/>
                    </a:ext>
                  </a:extLst>
                </p14:cNvPr>
                <p14:cNvContentPartPr/>
                <p14:nvPr/>
              </p14:nvContentPartPr>
              <p14:xfrm>
                <a:off x="783565" y="1592030"/>
                <a:ext cx="246600" cy="1400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AA3A1B2-3573-50F8-A60D-D0D11BAA9F1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4565" y="1583030"/>
                  <a:ext cx="264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F93CF7E-77B5-BEF4-D5AB-02DFE7491719}"/>
                    </a:ext>
                  </a:extLst>
                </p14:cNvPr>
                <p14:cNvContentPartPr/>
                <p14:nvPr/>
              </p14:nvContentPartPr>
              <p14:xfrm>
                <a:off x="997405" y="1634150"/>
                <a:ext cx="165600" cy="2332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F93CF7E-77B5-BEF4-D5AB-02DFE749171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8405" y="1625150"/>
                  <a:ext cx="1832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7ADA441C-B6FB-8A77-0BA3-FF7C55049748}"/>
                    </a:ext>
                  </a:extLst>
                </p14:cNvPr>
                <p14:cNvContentPartPr/>
                <p14:nvPr/>
              </p14:nvContentPartPr>
              <p14:xfrm>
                <a:off x="1174885" y="1600310"/>
                <a:ext cx="109440" cy="4921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7ADA441C-B6FB-8A77-0BA3-FF7C550497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65885" y="1591310"/>
                  <a:ext cx="1270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839D943-17A3-907A-D49B-839D80055D3A}"/>
                    </a:ext>
                  </a:extLst>
                </p14:cNvPr>
                <p14:cNvContentPartPr/>
                <p14:nvPr/>
              </p14:nvContentPartPr>
              <p14:xfrm>
                <a:off x="1198645" y="1624070"/>
                <a:ext cx="115920" cy="1742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839D943-17A3-907A-D49B-839D80055D3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90005" y="1615430"/>
                  <a:ext cx="133560" cy="19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6F5B3100-33BE-D2A9-4B5C-67E3CA3F9E61}"/>
                  </a:ext>
                </a:extLst>
              </p14:cNvPr>
              <p14:cNvContentPartPr/>
              <p14:nvPr/>
            </p14:nvContentPartPr>
            <p14:xfrm>
              <a:off x="1606885" y="1398710"/>
              <a:ext cx="201960" cy="31392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6F5B3100-33BE-D2A9-4B5C-67E3CA3F9E6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597885" y="1389710"/>
                <a:ext cx="219600" cy="33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5BD78822-DC6C-FD16-2A3E-AFEA6172E3FC}"/>
              </a:ext>
            </a:extLst>
          </p:cNvPr>
          <p:cNvGrpSpPr/>
          <p:nvPr/>
        </p:nvGrpSpPr>
        <p:grpSpPr>
          <a:xfrm>
            <a:off x="676285" y="2682110"/>
            <a:ext cx="544320" cy="566640"/>
            <a:chOff x="676285" y="2682110"/>
            <a:chExt cx="54432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E2736C1-BD46-78A4-80FA-55C8F9AA0554}"/>
                    </a:ext>
                  </a:extLst>
                </p14:cNvPr>
                <p14:cNvContentPartPr/>
                <p14:nvPr/>
              </p14:nvContentPartPr>
              <p14:xfrm>
                <a:off x="676285" y="2915390"/>
                <a:ext cx="129240" cy="1890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E2736C1-BD46-78A4-80FA-55C8F9AA05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7285" y="2906750"/>
                  <a:ext cx="146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01C33D0-4600-7901-5DE8-5952A202868A}"/>
                    </a:ext>
                  </a:extLst>
                </p14:cNvPr>
                <p14:cNvContentPartPr/>
                <p14:nvPr/>
              </p14:nvContentPartPr>
              <p14:xfrm>
                <a:off x="785005" y="2682110"/>
                <a:ext cx="142560" cy="4309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01C33D0-4600-7901-5DE8-5952A202868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6005" y="2673110"/>
                  <a:ext cx="1602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5E0E0CB-239F-C873-0B6C-99945725EF7A}"/>
                    </a:ext>
                  </a:extLst>
                </p14:cNvPr>
                <p14:cNvContentPartPr/>
                <p14:nvPr/>
              </p14:nvContentPartPr>
              <p14:xfrm>
                <a:off x="701845" y="2811710"/>
                <a:ext cx="319320" cy="2008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5E0E0CB-239F-C873-0B6C-99945725EF7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2845" y="2802710"/>
                  <a:ext cx="336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3886A23-FC7F-0300-D8DD-3BA07BF86965}"/>
                    </a:ext>
                  </a:extLst>
                </p14:cNvPr>
                <p14:cNvContentPartPr/>
                <p14:nvPr/>
              </p14:nvContentPartPr>
              <p14:xfrm>
                <a:off x="1021885" y="2722790"/>
                <a:ext cx="133560" cy="5259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3886A23-FC7F-0300-D8DD-3BA07BF8696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13245" y="2714150"/>
                  <a:ext cx="1512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12FAF65-F37A-53B9-F4A1-8311C302C21C}"/>
                    </a:ext>
                  </a:extLst>
                </p14:cNvPr>
                <p14:cNvContentPartPr/>
                <p14:nvPr/>
              </p14:nvContentPartPr>
              <p14:xfrm>
                <a:off x="1047085" y="2746910"/>
                <a:ext cx="173520" cy="2577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12FAF65-F37A-53B9-F4A1-8311C302C21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38445" y="2738270"/>
                  <a:ext cx="191160" cy="27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20E3FA1D-5A5E-8377-CE8C-2B87426B8F02}"/>
                  </a:ext>
                </a:extLst>
              </p14:cNvPr>
              <p14:cNvContentPartPr/>
              <p14:nvPr/>
            </p14:nvContentPartPr>
            <p14:xfrm>
              <a:off x="1470445" y="2708030"/>
              <a:ext cx="410400" cy="24480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20E3FA1D-5A5E-8377-CE8C-2B87426B8F0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461445" y="2699390"/>
                <a:ext cx="428040" cy="262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Gradient Descent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5661248"/>
            <a:ext cx="58703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2" y="1988840"/>
            <a:ext cx="40324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Consider standing on a hillside</a:t>
            </a:r>
          </a:p>
          <a:p>
            <a:endParaRPr lang="en-CA" sz="2400" dirty="0"/>
          </a:p>
          <a:p>
            <a:r>
              <a:rPr lang="en-CA" sz="2400" dirty="0"/>
              <a:t>Look at gradient where you are standing</a:t>
            </a:r>
          </a:p>
          <a:p>
            <a:endParaRPr lang="en-CA" sz="2400" dirty="0"/>
          </a:p>
          <a:p>
            <a:r>
              <a:rPr lang="en-CA" sz="2400" dirty="0"/>
              <a:t>Find the steepest direction downhill</a:t>
            </a:r>
          </a:p>
          <a:p>
            <a:endParaRPr lang="en-CA" sz="2400" dirty="0"/>
          </a:p>
          <a:p>
            <a:r>
              <a:rPr lang="en-CA" sz="2400" dirty="0"/>
              <a:t>Walk in that direction for some distance (line search)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99992" y="1700808"/>
            <a:ext cx="4340978" cy="3973538"/>
            <a:chOff x="4499992" y="1700808"/>
            <a:chExt cx="4340978" cy="3973538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85080" y="1772816"/>
              <a:ext cx="4255890" cy="3901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4499992" y="170080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565CB991-DFBD-4160-CD6C-D2D047FAF508}"/>
                  </a:ext>
                </a:extLst>
              </p14:cNvPr>
              <p14:cNvContentPartPr/>
              <p14:nvPr/>
            </p14:nvContentPartPr>
            <p14:xfrm>
              <a:off x="2803885" y="385670"/>
              <a:ext cx="759240" cy="8064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565CB991-DFBD-4160-CD6C-D2D047FAF5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4885" y="376670"/>
                <a:ext cx="7768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70630979-6BAF-7C4B-5606-DE47D56AF786}"/>
                  </a:ext>
                </a:extLst>
              </p14:cNvPr>
              <p14:cNvContentPartPr/>
              <p14:nvPr/>
            </p14:nvContentPartPr>
            <p14:xfrm>
              <a:off x="3520285" y="311870"/>
              <a:ext cx="149040" cy="7020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70630979-6BAF-7C4B-5606-DE47D56AF7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11645" y="303230"/>
                <a:ext cx="1666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66A8ED19-9CF4-4158-546E-30E7F01D9A68}"/>
                  </a:ext>
                </a:extLst>
              </p14:cNvPr>
              <p14:cNvContentPartPr/>
              <p14:nvPr/>
            </p14:nvContentPartPr>
            <p14:xfrm>
              <a:off x="2812525" y="76430"/>
              <a:ext cx="111240" cy="12240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66A8ED19-9CF4-4158-546E-30E7F01D9A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03525" y="67430"/>
                <a:ext cx="1288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C12AC8F4-5830-3D48-AA96-D12699AD36FF}"/>
                  </a:ext>
                </a:extLst>
              </p14:cNvPr>
              <p14:cNvContentPartPr/>
              <p14:nvPr/>
            </p14:nvContentPartPr>
            <p14:xfrm>
              <a:off x="2862925" y="94790"/>
              <a:ext cx="59040" cy="83052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C12AC8F4-5830-3D48-AA96-D12699AD36F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3925" y="86150"/>
                <a:ext cx="76680" cy="84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4849FDAB-96A5-4609-909C-35CA8FAFE744}"/>
                  </a:ext>
                </a:extLst>
              </p14:cNvPr>
              <p14:cNvContentPartPr/>
              <p14:nvPr/>
            </p14:nvContentPartPr>
            <p14:xfrm>
              <a:off x="2915845" y="198110"/>
              <a:ext cx="338400" cy="23148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4849FDAB-96A5-4609-909C-35CA8FAFE74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06845" y="189470"/>
                <a:ext cx="3560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929B468D-D050-BCC1-D159-30680060E077}"/>
                  </a:ext>
                </a:extLst>
              </p14:cNvPr>
              <p14:cNvContentPartPr/>
              <p14:nvPr/>
            </p14:nvContentPartPr>
            <p14:xfrm>
              <a:off x="3223645" y="130790"/>
              <a:ext cx="104760" cy="12672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929B468D-D050-BCC1-D159-30680060E07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14645" y="122150"/>
                <a:ext cx="1224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F9BA474B-F7A4-3A39-4419-E3CB9BB0DE7D}"/>
                  </a:ext>
                </a:extLst>
              </p14:cNvPr>
              <p14:cNvContentPartPr/>
              <p14:nvPr/>
            </p14:nvContentPartPr>
            <p14:xfrm>
              <a:off x="2400325" y="578270"/>
              <a:ext cx="1365120" cy="42300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F9BA474B-F7A4-3A39-4419-E3CB9BB0DE7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91325" y="569270"/>
                <a:ext cx="138276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A18F2879-06F6-1770-2D6E-9D40C63BD59C}"/>
                  </a:ext>
                </a:extLst>
              </p14:cNvPr>
              <p14:cNvContentPartPr/>
              <p14:nvPr/>
            </p14:nvContentPartPr>
            <p14:xfrm>
              <a:off x="3121405" y="261470"/>
              <a:ext cx="63360" cy="18936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A18F2879-06F6-1770-2D6E-9D40C63BD59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12405" y="252470"/>
                <a:ext cx="810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E500F170-471C-7502-5788-588C0258FFBF}"/>
                  </a:ext>
                </a:extLst>
              </p14:cNvPr>
              <p14:cNvContentPartPr/>
              <p14:nvPr/>
            </p14:nvContentPartPr>
            <p14:xfrm>
              <a:off x="3159205" y="264350"/>
              <a:ext cx="84960" cy="19692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E500F170-471C-7502-5788-588C0258FFB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50205" y="255710"/>
                <a:ext cx="10260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98" name="组合 20497">
            <a:extLst>
              <a:ext uri="{FF2B5EF4-FFF2-40B4-BE49-F238E27FC236}">
                <a16:creationId xmlns:a16="http://schemas.microsoft.com/office/drawing/2014/main" id="{275FB351-BB0A-E455-162A-0030204CF1B7}"/>
              </a:ext>
            </a:extLst>
          </p:cNvPr>
          <p:cNvGrpSpPr/>
          <p:nvPr/>
        </p:nvGrpSpPr>
        <p:grpSpPr>
          <a:xfrm>
            <a:off x="60325" y="777350"/>
            <a:ext cx="1834200" cy="585720"/>
            <a:chOff x="60325" y="777350"/>
            <a:chExt cx="1834200" cy="58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14E1145-E161-9AE1-5521-6DFA5C60FE58}"/>
                    </a:ext>
                  </a:extLst>
                </p14:cNvPr>
                <p14:cNvContentPartPr/>
                <p14:nvPr/>
              </p14:nvContentPartPr>
              <p14:xfrm>
                <a:off x="764485" y="777350"/>
                <a:ext cx="221760" cy="4604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14E1145-E161-9AE1-5521-6DFA5C60FE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5845" y="768350"/>
                  <a:ext cx="2394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FF7A59A-1A36-4AE5-1DF8-4C6232B852B4}"/>
                    </a:ext>
                  </a:extLst>
                </p14:cNvPr>
                <p14:cNvContentPartPr/>
                <p14:nvPr/>
              </p14:nvContentPartPr>
              <p14:xfrm>
                <a:off x="997045" y="861950"/>
                <a:ext cx="167400" cy="3243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FF7A59A-1A36-4AE5-1DF8-4C6232B852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8405" y="852950"/>
                  <a:ext cx="185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7121952-131B-BE59-F7C7-15890C3FBB33}"/>
                    </a:ext>
                  </a:extLst>
                </p14:cNvPr>
                <p14:cNvContentPartPr/>
                <p14:nvPr/>
              </p14:nvContentPartPr>
              <p14:xfrm>
                <a:off x="1094965" y="1045190"/>
                <a:ext cx="137520" cy="1404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7121952-131B-BE59-F7C7-15890C3FBB3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85965" y="1036550"/>
                  <a:ext cx="155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A6D6FA3-8E41-8083-0451-75675E36588E}"/>
                    </a:ext>
                  </a:extLst>
                </p14:cNvPr>
                <p14:cNvContentPartPr/>
                <p14:nvPr/>
              </p14:nvContentPartPr>
              <p14:xfrm>
                <a:off x="1243645" y="1039790"/>
                <a:ext cx="67320" cy="1206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A6D6FA3-8E41-8083-0451-75675E3658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34645" y="1031150"/>
                  <a:ext cx="84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4D6BC34-26B2-A677-14C3-7AF7A988C012}"/>
                    </a:ext>
                  </a:extLst>
                </p14:cNvPr>
                <p14:cNvContentPartPr/>
                <p14:nvPr/>
              </p14:nvContentPartPr>
              <p14:xfrm>
                <a:off x="1325725" y="836390"/>
                <a:ext cx="168480" cy="3081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4D6BC34-26B2-A677-14C3-7AF7A988C01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17085" y="827390"/>
                  <a:ext cx="1861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8946D9E-5956-A5BA-8911-54836426F72F}"/>
                    </a:ext>
                  </a:extLst>
                </p14:cNvPr>
                <p14:cNvContentPartPr/>
                <p14:nvPr/>
              </p14:nvContentPartPr>
              <p14:xfrm>
                <a:off x="1438405" y="1014590"/>
                <a:ext cx="87480" cy="1227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8946D9E-5956-A5BA-8911-54836426F72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29405" y="1005950"/>
                  <a:ext cx="105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79EA4BF-B371-4FE2-C197-766E150C7A73}"/>
                    </a:ext>
                  </a:extLst>
                </p14:cNvPr>
                <p14:cNvContentPartPr/>
                <p14:nvPr/>
              </p14:nvContentPartPr>
              <p14:xfrm>
                <a:off x="1568725" y="1000550"/>
                <a:ext cx="82440" cy="1051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79EA4BF-B371-4FE2-C197-766E150C7A7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60085" y="991550"/>
                  <a:ext cx="100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9E80ECC-3672-F27D-62DF-DA54F3BADAA5}"/>
                    </a:ext>
                  </a:extLst>
                </p14:cNvPr>
                <p14:cNvContentPartPr/>
                <p14:nvPr/>
              </p14:nvContentPartPr>
              <p14:xfrm>
                <a:off x="1690405" y="1033310"/>
                <a:ext cx="9000" cy="486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9E80ECC-3672-F27D-62DF-DA54F3BADA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81765" y="1024670"/>
                  <a:ext cx="266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592DB85-A1BB-BA3F-7EFC-5CED02F655C5}"/>
                    </a:ext>
                  </a:extLst>
                </p14:cNvPr>
                <p14:cNvContentPartPr/>
                <p14:nvPr/>
              </p14:nvContentPartPr>
              <p14:xfrm>
                <a:off x="1743685" y="1004870"/>
                <a:ext cx="54000" cy="1051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592DB85-A1BB-BA3F-7EFC-5CED02F655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34685" y="996230"/>
                  <a:ext cx="71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826ED48-0B8C-DCED-0A35-654FF7F579FA}"/>
                    </a:ext>
                  </a:extLst>
                </p14:cNvPr>
                <p14:cNvContentPartPr/>
                <p14:nvPr/>
              </p14:nvContentPartPr>
              <p14:xfrm>
                <a:off x="1800925" y="1011350"/>
                <a:ext cx="93600" cy="1242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826ED48-0B8C-DCED-0A35-654FF7F579F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92285" y="1002710"/>
                  <a:ext cx="111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490" name="墨迹 20489">
                  <a:extLst>
                    <a:ext uri="{FF2B5EF4-FFF2-40B4-BE49-F238E27FC236}">
                      <a16:creationId xmlns:a16="http://schemas.microsoft.com/office/drawing/2014/main" id="{F43DBC28-FB62-17CE-A989-69B424F1F48C}"/>
                    </a:ext>
                  </a:extLst>
                </p14:cNvPr>
                <p14:cNvContentPartPr/>
                <p14:nvPr/>
              </p14:nvContentPartPr>
              <p14:xfrm>
                <a:off x="60325" y="982550"/>
                <a:ext cx="24840" cy="225720"/>
              </p14:xfrm>
            </p:contentPart>
          </mc:Choice>
          <mc:Fallback xmlns="">
            <p:pic>
              <p:nvPicPr>
                <p:cNvPr id="20490" name="墨迹 20489">
                  <a:extLst>
                    <a:ext uri="{FF2B5EF4-FFF2-40B4-BE49-F238E27FC236}">
                      <a16:creationId xmlns:a16="http://schemas.microsoft.com/office/drawing/2014/main" id="{F43DBC28-FB62-17CE-A989-69B424F1F4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685" y="973550"/>
                  <a:ext cx="42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491" name="墨迹 20490">
                  <a:extLst>
                    <a:ext uri="{FF2B5EF4-FFF2-40B4-BE49-F238E27FC236}">
                      <a16:creationId xmlns:a16="http://schemas.microsoft.com/office/drawing/2014/main" id="{8C62D663-EB05-D10C-FDF6-7415C961969B}"/>
                    </a:ext>
                  </a:extLst>
                </p14:cNvPr>
                <p14:cNvContentPartPr/>
                <p14:nvPr/>
              </p14:nvContentPartPr>
              <p14:xfrm>
                <a:off x="70045" y="881750"/>
                <a:ext cx="109080" cy="334080"/>
              </p14:xfrm>
            </p:contentPart>
          </mc:Choice>
          <mc:Fallback xmlns="">
            <p:pic>
              <p:nvPicPr>
                <p:cNvPr id="20491" name="墨迹 20490">
                  <a:extLst>
                    <a:ext uri="{FF2B5EF4-FFF2-40B4-BE49-F238E27FC236}">
                      <a16:creationId xmlns:a16="http://schemas.microsoft.com/office/drawing/2014/main" id="{8C62D663-EB05-D10C-FDF6-7415C96196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045" y="872750"/>
                  <a:ext cx="1267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492" name="墨迹 20491">
                  <a:extLst>
                    <a:ext uri="{FF2B5EF4-FFF2-40B4-BE49-F238E27FC236}">
                      <a16:creationId xmlns:a16="http://schemas.microsoft.com/office/drawing/2014/main" id="{BA7AF5E4-C784-F254-FCA9-E77F6C90CF08}"/>
                    </a:ext>
                  </a:extLst>
                </p14:cNvPr>
                <p14:cNvContentPartPr/>
                <p14:nvPr/>
              </p14:nvContentPartPr>
              <p14:xfrm>
                <a:off x="149605" y="1078310"/>
                <a:ext cx="105120" cy="152280"/>
              </p14:xfrm>
            </p:contentPart>
          </mc:Choice>
          <mc:Fallback xmlns="">
            <p:pic>
              <p:nvPicPr>
                <p:cNvPr id="20492" name="墨迹 20491">
                  <a:extLst>
                    <a:ext uri="{FF2B5EF4-FFF2-40B4-BE49-F238E27FC236}">
                      <a16:creationId xmlns:a16="http://schemas.microsoft.com/office/drawing/2014/main" id="{BA7AF5E4-C784-F254-FCA9-E77F6C90CF0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0965" y="1069670"/>
                  <a:ext cx="1227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0493" name="墨迹 20492">
                  <a:extLst>
                    <a:ext uri="{FF2B5EF4-FFF2-40B4-BE49-F238E27FC236}">
                      <a16:creationId xmlns:a16="http://schemas.microsoft.com/office/drawing/2014/main" id="{E3F8A39F-19D8-AF3D-B94E-1C6DA90F8A66}"/>
                    </a:ext>
                  </a:extLst>
                </p14:cNvPr>
                <p14:cNvContentPartPr/>
                <p14:nvPr/>
              </p14:nvContentPartPr>
              <p14:xfrm>
                <a:off x="268045" y="1070390"/>
                <a:ext cx="98280" cy="136800"/>
              </p14:xfrm>
            </p:contentPart>
          </mc:Choice>
          <mc:Fallback xmlns="">
            <p:pic>
              <p:nvPicPr>
                <p:cNvPr id="20493" name="墨迹 20492">
                  <a:extLst>
                    <a:ext uri="{FF2B5EF4-FFF2-40B4-BE49-F238E27FC236}">
                      <a16:creationId xmlns:a16="http://schemas.microsoft.com/office/drawing/2014/main" id="{E3F8A39F-19D8-AF3D-B94E-1C6DA90F8A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9405" y="1061390"/>
                  <a:ext cx="115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0494" name="墨迹 20493">
                  <a:extLst>
                    <a:ext uri="{FF2B5EF4-FFF2-40B4-BE49-F238E27FC236}">
                      <a16:creationId xmlns:a16="http://schemas.microsoft.com/office/drawing/2014/main" id="{57B677DC-5818-107E-1201-BACDF3EC05A9}"/>
                    </a:ext>
                  </a:extLst>
                </p14:cNvPr>
                <p14:cNvContentPartPr/>
                <p14:nvPr/>
              </p14:nvContentPartPr>
              <p14:xfrm>
                <a:off x="314125" y="823430"/>
                <a:ext cx="98280" cy="394560"/>
              </p14:xfrm>
            </p:contentPart>
          </mc:Choice>
          <mc:Fallback xmlns="">
            <p:pic>
              <p:nvPicPr>
                <p:cNvPr id="20494" name="墨迹 20493">
                  <a:extLst>
                    <a:ext uri="{FF2B5EF4-FFF2-40B4-BE49-F238E27FC236}">
                      <a16:creationId xmlns:a16="http://schemas.microsoft.com/office/drawing/2014/main" id="{57B677DC-5818-107E-1201-BACDF3EC05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5125" y="814430"/>
                  <a:ext cx="1159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495" name="墨迹 20494">
                  <a:extLst>
                    <a:ext uri="{FF2B5EF4-FFF2-40B4-BE49-F238E27FC236}">
                      <a16:creationId xmlns:a16="http://schemas.microsoft.com/office/drawing/2014/main" id="{1C14CB8F-4A98-A5B0-CEF5-C50B3D56248B}"/>
                    </a:ext>
                  </a:extLst>
                </p14:cNvPr>
                <p14:cNvContentPartPr/>
                <p14:nvPr/>
              </p14:nvContentPartPr>
              <p14:xfrm>
                <a:off x="420685" y="1035830"/>
                <a:ext cx="93600" cy="131760"/>
              </p14:xfrm>
            </p:contentPart>
          </mc:Choice>
          <mc:Fallback xmlns="">
            <p:pic>
              <p:nvPicPr>
                <p:cNvPr id="20495" name="墨迹 20494">
                  <a:extLst>
                    <a:ext uri="{FF2B5EF4-FFF2-40B4-BE49-F238E27FC236}">
                      <a16:creationId xmlns:a16="http://schemas.microsoft.com/office/drawing/2014/main" id="{1C14CB8F-4A98-A5B0-CEF5-C50B3D56248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2045" y="1026830"/>
                  <a:ext cx="111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496" name="墨迹 20495">
                  <a:extLst>
                    <a:ext uri="{FF2B5EF4-FFF2-40B4-BE49-F238E27FC236}">
                      <a16:creationId xmlns:a16="http://schemas.microsoft.com/office/drawing/2014/main" id="{5F7E6C9F-7960-ECAC-40C1-A8CD1159B495}"/>
                    </a:ext>
                  </a:extLst>
                </p14:cNvPr>
                <p14:cNvContentPartPr/>
                <p14:nvPr/>
              </p14:nvContentPartPr>
              <p14:xfrm>
                <a:off x="492325" y="888590"/>
                <a:ext cx="239400" cy="474480"/>
              </p14:xfrm>
            </p:contentPart>
          </mc:Choice>
          <mc:Fallback xmlns="">
            <p:pic>
              <p:nvPicPr>
                <p:cNvPr id="20496" name="墨迹 20495">
                  <a:extLst>
                    <a:ext uri="{FF2B5EF4-FFF2-40B4-BE49-F238E27FC236}">
                      <a16:creationId xmlns:a16="http://schemas.microsoft.com/office/drawing/2014/main" id="{5F7E6C9F-7960-ECAC-40C1-A8CD1159B49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3685" y="879950"/>
                  <a:ext cx="25704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497" name="墨迹 20496">
                  <a:extLst>
                    <a:ext uri="{FF2B5EF4-FFF2-40B4-BE49-F238E27FC236}">
                      <a16:creationId xmlns:a16="http://schemas.microsoft.com/office/drawing/2014/main" id="{316B82D7-D709-07E8-D013-04C183835CC1}"/>
                    </a:ext>
                  </a:extLst>
                </p14:cNvPr>
                <p14:cNvContentPartPr/>
                <p14:nvPr/>
              </p14:nvContentPartPr>
              <p14:xfrm>
                <a:off x="728845" y="1020350"/>
                <a:ext cx="189000" cy="111600"/>
              </p14:xfrm>
            </p:contentPart>
          </mc:Choice>
          <mc:Fallback xmlns="">
            <p:pic>
              <p:nvPicPr>
                <p:cNvPr id="20497" name="墨迹 20496">
                  <a:extLst>
                    <a:ext uri="{FF2B5EF4-FFF2-40B4-BE49-F238E27FC236}">
                      <a16:creationId xmlns:a16="http://schemas.microsoft.com/office/drawing/2014/main" id="{316B82D7-D709-07E8-D013-04C183835CC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0205" y="1011710"/>
                  <a:ext cx="20664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01" name="组合 20500">
            <a:extLst>
              <a:ext uri="{FF2B5EF4-FFF2-40B4-BE49-F238E27FC236}">
                <a16:creationId xmlns:a16="http://schemas.microsoft.com/office/drawing/2014/main" id="{391CD940-7835-9E4C-4683-7B7C7FC06FD8}"/>
              </a:ext>
            </a:extLst>
          </p:cNvPr>
          <p:cNvGrpSpPr/>
          <p:nvPr/>
        </p:nvGrpSpPr>
        <p:grpSpPr>
          <a:xfrm>
            <a:off x="2219605" y="816590"/>
            <a:ext cx="1455840" cy="1134720"/>
            <a:chOff x="2219605" y="816590"/>
            <a:chExt cx="1455840" cy="11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445AEA7-F51E-A84D-4B73-159DB95B45B7}"/>
                    </a:ext>
                  </a:extLst>
                </p14:cNvPr>
                <p14:cNvContentPartPr/>
                <p14:nvPr/>
              </p14:nvContentPartPr>
              <p14:xfrm>
                <a:off x="2219605" y="875270"/>
                <a:ext cx="94680" cy="2293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445AEA7-F51E-A84D-4B73-159DB95B45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10605" y="866270"/>
                  <a:ext cx="112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ADEDC44-078D-DCAB-D11B-43103538796A}"/>
                    </a:ext>
                  </a:extLst>
                </p14:cNvPr>
                <p14:cNvContentPartPr/>
                <p14:nvPr/>
              </p14:nvContentPartPr>
              <p14:xfrm>
                <a:off x="2344165" y="1004870"/>
                <a:ext cx="104400" cy="910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ADEDC44-078D-DCAB-D11B-43103538796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35525" y="996230"/>
                  <a:ext cx="122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2E463EA-3956-F99D-CAAC-6F597289C835}"/>
                    </a:ext>
                  </a:extLst>
                </p14:cNvPr>
                <p14:cNvContentPartPr/>
                <p14:nvPr/>
              </p14:nvContentPartPr>
              <p14:xfrm>
                <a:off x="2444245" y="980030"/>
                <a:ext cx="100080" cy="993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2E463EA-3956-F99D-CAAC-6F597289C83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35605" y="971030"/>
                  <a:ext cx="1177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8E91AB7-9338-BB22-6501-8FB1900E9B4C}"/>
                    </a:ext>
                  </a:extLst>
                </p14:cNvPr>
                <p14:cNvContentPartPr/>
                <p14:nvPr/>
              </p14:nvContentPartPr>
              <p14:xfrm>
                <a:off x="2552965" y="972470"/>
                <a:ext cx="56160" cy="878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8E91AB7-9338-BB22-6501-8FB1900E9B4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43965" y="963470"/>
                  <a:ext cx="73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2147C86-CC0D-6E16-E945-6ED5DF40A960}"/>
                    </a:ext>
                  </a:extLst>
                </p14:cNvPr>
                <p14:cNvContentPartPr/>
                <p14:nvPr/>
              </p14:nvContentPartPr>
              <p14:xfrm>
                <a:off x="2643685" y="816590"/>
                <a:ext cx="181440" cy="2656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2147C86-CC0D-6E16-E945-6ED5DF40A96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35045" y="807590"/>
                  <a:ext cx="199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2687601-0FB4-8044-295E-9A2D843FE38C}"/>
                    </a:ext>
                  </a:extLst>
                </p14:cNvPr>
                <p14:cNvContentPartPr/>
                <p14:nvPr/>
              </p14:nvContentPartPr>
              <p14:xfrm>
                <a:off x="2765725" y="951950"/>
                <a:ext cx="183960" cy="1411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2687601-0FB4-8044-295E-9A2D843FE38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57085" y="943310"/>
                  <a:ext cx="201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2E51D3BC-4E22-C0A9-8629-BD4456560C67}"/>
                    </a:ext>
                  </a:extLst>
                </p14:cNvPr>
                <p14:cNvContentPartPr/>
                <p14:nvPr/>
              </p14:nvContentPartPr>
              <p14:xfrm>
                <a:off x="2587885" y="1742870"/>
                <a:ext cx="1020960" cy="525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2E51D3BC-4E22-C0A9-8629-BD4456560C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78885" y="1734230"/>
                  <a:ext cx="1038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F5F6520-AE65-AF31-029A-7954EFD0CEE6}"/>
                    </a:ext>
                  </a:extLst>
                </p14:cNvPr>
                <p14:cNvContentPartPr/>
                <p14:nvPr/>
              </p14:nvContentPartPr>
              <p14:xfrm>
                <a:off x="3519565" y="1662590"/>
                <a:ext cx="155880" cy="576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F5F6520-AE65-AF31-029A-7954EFD0CEE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10565" y="1653590"/>
                  <a:ext cx="173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DF0A9F4-C49B-BDFC-6F96-5A58F9027CE6}"/>
                    </a:ext>
                  </a:extLst>
                </p14:cNvPr>
                <p14:cNvContentPartPr/>
                <p14:nvPr/>
              </p14:nvContentPartPr>
              <p14:xfrm>
                <a:off x="2550805" y="1174430"/>
                <a:ext cx="152640" cy="1443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DF0A9F4-C49B-BDFC-6F96-5A58F9027CE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42165" y="1165430"/>
                  <a:ext cx="170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6E9D459-FDE9-5950-DF55-79DE8160F1D9}"/>
                    </a:ext>
                  </a:extLst>
                </p14:cNvPr>
                <p14:cNvContentPartPr/>
                <p14:nvPr/>
              </p14:nvContentPartPr>
              <p14:xfrm>
                <a:off x="2677525" y="1253990"/>
                <a:ext cx="44640" cy="6973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6E9D459-FDE9-5950-DF55-79DE8160F1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68525" y="1244990"/>
                  <a:ext cx="6228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9BF7B1D-A230-FFE3-C3CC-37BBF9ED2561}"/>
                    </a:ext>
                  </a:extLst>
                </p14:cNvPr>
                <p14:cNvContentPartPr/>
                <p14:nvPr/>
              </p14:nvContentPartPr>
              <p14:xfrm>
                <a:off x="2701645" y="1468910"/>
                <a:ext cx="324360" cy="3463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9BF7B1D-A230-FFE3-C3CC-37BBF9ED256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92645" y="1460270"/>
                  <a:ext cx="3420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0481" name="墨迹 20480">
                  <a:extLst>
                    <a:ext uri="{FF2B5EF4-FFF2-40B4-BE49-F238E27FC236}">
                      <a16:creationId xmlns:a16="http://schemas.microsoft.com/office/drawing/2014/main" id="{5040CA9F-7E39-7488-B551-8FCAC11C5165}"/>
                    </a:ext>
                  </a:extLst>
                </p14:cNvPr>
                <p14:cNvContentPartPr/>
                <p14:nvPr/>
              </p14:nvContentPartPr>
              <p14:xfrm>
                <a:off x="2690485" y="1446590"/>
                <a:ext cx="77760" cy="12240"/>
              </p14:xfrm>
            </p:contentPart>
          </mc:Choice>
          <mc:Fallback xmlns="">
            <p:pic>
              <p:nvPicPr>
                <p:cNvPr id="20481" name="墨迹 20480">
                  <a:extLst>
                    <a:ext uri="{FF2B5EF4-FFF2-40B4-BE49-F238E27FC236}">
                      <a16:creationId xmlns:a16="http://schemas.microsoft.com/office/drawing/2014/main" id="{5040CA9F-7E39-7488-B551-8FCAC11C516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81845" y="1437590"/>
                  <a:ext cx="954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0483" name="墨迹 20482">
                  <a:extLst>
                    <a:ext uri="{FF2B5EF4-FFF2-40B4-BE49-F238E27FC236}">
                      <a16:creationId xmlns:a16="http://schemas.microsoft.com/office/drawing/2014/main" id="{265FDC48-A0C0-70EA-4028-D44BA2819134}"/>
                    </a:ext>
                  </a:extLst>
                </p14:cNvPr>
                <p14:cNvContentPartPr/>
                <p14:nvPr/>
              </p14:nvContentPartPr>
              <p14:xfrm>
                <a:off x="2895685" y="1436150"/>
                <a:ext cx="14400" cy="7200"/>
              </p14:xfrm>
            </p:contentPart>
          </mc:Choice>
          <mc:Fallback xmlns="">
            <p:pic>
              <p:nvPicPr>
                <p:cNvPr id="20483" name="墨迹 20482">
                  <a:extLst>
                    <a:ext uri="{FF2B5EF4-FFF2-40B4-BE49-F238E27FC236}">
                      <a16:creationId xmlns:a16="http://schemas.microsoft.com/office/drawing/2014/main" id="{265FDC48-A0C0-70EA-4028-D44BA281913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87045" y="1427150"/>
                  <a:ext cx="320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0484" name="墨迹 20483">
                  <a:extLst>
                    <a:ext uri="{FF2B5EF4-FFF2-40B4-BE49-F238E27FC236}">
                      <a16:creationId xmlns:a16="http://schemas.microsoft.com/office/drawing/2014/main" id="{F14881E9-2CA1-38C4-92B2-B7C00254A803}"/>
                    </a:ext>
                  </a:extLst>
                </p14:cNvPr>
                <p14:cNvContentPartPr/>
                <p14:nvPr/>
              </p14:nvContentPartPr>
              <p14:xfrm>
                <a:off x="3085405" y="1445870"/>
                <a:ext cx="2880" cy="1440"/>
              </p14:xfrm>
            </p:contentPart>
          </mc:Choice>
          <mc:Fallback xmlns="">
            <p:pic>
              <p:nvPicPr>
                <p:cNvPr id="20484" name="墨迹 20483">
                  <a:extLst>
                    <a:ext uri="{FF2B5EF4-FFF2-40B4-BE49-F238E27FC236}">
                      <a16:creationId xmlns:a16="http://schemas.microsoft.com/office/drawing/2014/main" id="{F14881E9-2CA1-38C4-92B2-B7C00254A80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76405" y="1437230"/>
                  <a:ext cx="20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0485" name="墨迹 20484">
                  <a:extLst>
                    <a:ext uri="{FF2B5EF4-FFF2-40B4-BE49-F238E27FC236}">
                      <a16:creationId xmlns:a16="http://schemas.microsoft.com/office/drawing/2014/main" id="{C4E1F52F-202A-9747-41E7-5A02F9D65999}"/>
                    </a:ext>
                  </a:extLst>
                </p14:cNvPr>
                <p14:cNvContentPartPr/>
                <p14:nvPr/>
              </p14:nvContentPartPr>
              <p14:xfrm>
                <a:off x="3073525" y="1439030"/>
                <a:ext cx="11160" cy="17280"/>
              </p14:xfrm>
            </p:contentPart>
          </mc:Choice>
          <mc:Fallback xmlns="">
            <p:pic>
              <p:nvPicPr>
                <p:cNvPr id="20485" name="墨迹 20484">
                  <a:extLst>
                    <a:ext uri="{FF2B5EF4-FFF2-40B4-BE49-F238E27FC236}">
                      <a16:creationId xmlns:a16="http://schemas.microsoft.com/office/drawing/2014/main" id="{C4E1F52F-202A-9747-41E7-5A02F9D659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64525" y="1430030"/>
                  <a:ext cx="28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0486" name="墨迹 20485">
                  <a:extLst>
                    <a:ext uri="{FF2B5EF4-FFF2-40B4-BE49-F238E27FC236}">
                      <a16:creationId xmlns:a16="http://schemas.microsoft.com/office/drawing/2014/main" id="{2B1E4A47-C588-CEDB-3E28-FF54846FF097}"/>
                    </a:ext>
                  </a:extLst>
                </p14:cNvPr>
                <p14:cNvContentPartPr/>
                <p14:nvPr/>
              </p14:nvContentPartPr>
              <p14:xfrm>
                <a:off x="3069205" y="1568270"/>
                <a:ext cx="360" cy="360"/>
              </p14:xfrm>
            </p:contentPart>
          </mc:Choice>
          <mc:Fallback xmlns="">
            <p:pic>
              <p:nvPicPr>
                <p:cNvPr id="20486" name="墨迹 20485">
                  <a:extLst>
                    <a:ext uri="{FF2B5EF4-FFF2-40B4-BE49-F238E27FC236}">
                      <a16:creationId xmlns:a16="http://schemas.microsoft.com/office/drawing/2014/main" id="{2B1E4A47-C588-CEDB-3E28-FF54846FF09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60565" y="15592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487" name="墨迹 20486">
                  <a:extLst>
                    <a:ext uri="{FF2B5EF4-FFF2-40B4-BE49-F238E27FC236}">
                      <a16:creationId xmlns:a16="http://schemas.microsoft.com/office/drawing/2014/main" id="{F089811B-B5C9-438C-25E1-6202F33FCA66}"/>
                    </a:ext>
                  </a:extLst>
                </p14:cNvPr>
                <p14:cNvContentPartPr/>
                <p14:nvPr/>
              </p14:nvContentPartPr>
              <p14:xfrm>
                <a:off x="3065965" y="1635950"/>
                <a:ext cx="3960" cy="10440"/>
              </p14:xfrm>
            </p:contentPart>
          </mc:Choice>
          <mc:Fallback xmlns="">
            <p:pic>
              <p:nvPicPr>
                <p:cNvPr id="20487" name="墨迹 20486">
                  <a:extLst>
                    <a:ext uri="{FF2B5EF4-FFF2-40B4-BE49-F238E27FC236}">
                      <a16:creationId xmlns:a16="http://schemas.microsoft.com/office/drawing/2014/main" id="{F089811B-B5C9-438C-25E1-6202F33FCA6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56965" y="1627310"/>
                  <a:ext cx="21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0488" name="墨迹 20487">
                  <a:extLst>
                    <a:ext uri="{FF2B5EF4-FFF2-40B4-BE49-F238E27FC236}">
                      <a16:creationId xmlns:a16="http://schemas.microsoft.com/office/drawing/2014/main" id="{BE53E5EA-48DB-9213-5972-AF3DAE0B2AD5}"/>
                    </a:ext>
                  </a:extLst>
                </p14:cNvPr>
                <p14:cNvContentPartPr/>
                <p14:nvPr/>
              </p14:nvContentPartPr>
              <p14:xfrm>
                <a:off x="3067765" y="1706870"/>
                <a:ext cx="15480" cy="10440"/>
              </p14:xfrm>
            </p:contentPart>
          </mc:Choice>
          <mc:Fallback xmlns="">
            <p:pic>
              <p:nvPicPr>
                <p:cNvPr id="20488" name="墨迹 20487">
                  <a:extLst>
                    <a:ext uri="{FF2B5EF4-FFF2-40B4-BE49-F238E27FC236}">
                      <a16:creationId xmlns:a16="http://schemas.microsoft.com/office/drawing/2014/main" id="{BE53E5EA-48DB-9213-5972-AF3DAE0B2AD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59125" y="1698230"/>
                  <a:ext cx="331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499" name="墨迹 20498">
                  <a:extLst>
                    <a:ext uri="{FF2B5EF4-FFF2-40B4-BE49-F238E27FC236}">
                      <a16:creationId xmlns:a16="http://schemas.microsoft.com/office/drawing/2014/main" id="{AB5B1A4E-09C9-B9CC-4503-AE64EDE1387A}"/>
                    </a:ext>
                  </a:extLst>
                </p14:cNvPr>
                <p14:cNvContentPartPr/>
                <p14:nvPr/>
              </p14:nvContentPartPr>
              <p14:xfrm>
                <a:off x="2749525" y="1750790"/>
                <a:ext cx="296280" cy="73440"/>
              </p14:xfrm>
            </p:contentPart>
          </mc:Choice>
          <mc:Fallback xmlns="">
            <p:pic>
              <p:nvPicPr>
                <p:cNvPr id="20499" name="墨迹 20498">
                  <a:extLst>
                    <a:ext uri="{FF2B5EF4-FFF2-40B4-BE49-F238E27FC236}">
                      <a16:creationId xmlns:a16="http://schemas.microsoft.com/office/drawing/2014/main" id="{AB5B1A4E-09C9-B9CC-4503-AE64EDE1387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40525" y="1742150"/>
                  <a:ext cx="313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500" name="墨迹 20499">
                  <a:extLst>
                    <a:ext uri="{FF2B5EF4-FFF2-40B4-BE49-F238E27FC236}">
                      <a16:creationId xmlns:a16="http://schemas.microsoft.com/office/drawing/2014/main" id="{14CF7335-6FB4-DB66-A360-151639BF2788}"/>
                    </a:ext>
                  </a:extLst>
                </p14:cNvPr>
                <p14:cNvContentPartPr/>
                <p14:nvPr/>
              </p14:nvContentPartPr>
              <p14:xfrm>
                <a:off x="2644045" y="1517510"/>
                <a:ext cx="58320" cy="260640"/>
              </p14:xfrm>
            </p:contentPart>
          </mc:Choice>
          <mc:Fallback xmlns="">
            <p:pic>
              <p:nvPicPr>
                <p:cNvPr id="20500" name="墨迹 20499">
                  <a:extLst>
                    <a:ext uri="{FF2B5EF4-FFF2-40B4-BE49-F238E27FC236}">
                      <a16:creationId xmlns:a16="http://schemas.microsoft.com/office/drawing/2014/main" id="{14CF7335-6FB4-DB66-A360-151639BF278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35405" y="1508510"/>
                  <a:ext cx="7596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10" name="组合 20509">
            <a:extLst>
              <a:ext uri="{FF2B5EF4-FFF2-40B4-BE49-F238E27FC236}">
                <a16:creationId xmlns:a16="http://schemas.microsoft.com/office/drawing/2014/main" id="{7A6F9733-47C8-7DB2-D28A-4876E3EC3207}"/>
              </a:ext>
            </a:extLst>
          </p:cNvPr>
          <p:cNvGrpSpPr/>
          <p:nvPr/>
        </p:nvGrpSpPr>
        <p:grpSpPr>
          <a:xfrm>
            <a:off x="133045" y="74990"/>
            <a:ext cx="729360" cy="442440"/>
            <a:chOff x="133045" y="74990"/>
            <a:chExt cx="72936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BC4534A-522B-4435-2763-5F115754FEFE}"/>
                    </a:ext>
                  </a:extLst>
                </p14:cNvPr>
                <p14:cNvContentPartPr/>
                <p14:nvPr/>
              </p14:nvContentPartPr>
              <p14:xfrm>
                <a:off x="133045" y="194870"/>
                <a:ext cx="28080" cy="3225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BC4534A-522B-4435-2763-5F115754FEF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4405" y="186230"/>
                  <a:ext cx="45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82EBEB3-7514-7188-6E6B-D5253907ACE0}"/>
                    </a:ext>
                  </a:extLst>
                </p14:cNvPr>
                <p14:cNvContentPartPr/>
                <p14:nvPr/>
              </p14:nvContentPartPr>
              <p14:xfrm>
                <a:off x="145645" y="144830"/>
                <a:ext cx="107280" cy="2368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82EBEB3-7514-7188-6E6B-D5253907AC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7005" y="135830"/>
                  <a:ext cx="124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18DBB92-EF3A-C716-038F-51C4AD0C5178}"/>
                    </a:ext>
                  </a:extLst>
                </p14:cNvPr>
                <p14:cNvContentPartPr/>
                <p14:nvPr/>
              </p14:nvContentPartPr>
              <p14:xfrm>
                <a:off x="232405" y="316910"/>
                <a:ext cx="96120" cy="1969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18DBB92-EF3A-C716-038F-51C4AD0C517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3405" y="307910"/>
                  <a:ext cx="113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0CBE200-EB37-98E0-9547-A1AFB7379BA4}"/>
                    </a:ext>
                  </a:extLst>
                </p14:cNvPr>
                <p14:cNvContentPartPr/>
                <p14:nvPr/>
              </p14:nvContentPartPr>
              <p14:xfrm>
                <a:off x="397645" y="74990"/>
                <a:ext cx="96480" cy="3596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0CBE200-EB37-98E0-9547-A1AFB7379B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9005" y="66350"/>
                  <a:ext cx="1141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2A8085E-206E-BA31-903E-2D2007112EB4}"/>
                    </a:ext>
                  </a:extLst>
                </p14:cNvPr>
                <p14:cNvContentPartPr/>
                <p14:nvPr/>
              </p14:nvContentPartPr>
              <p14:xfrm>
                <a:off x="534445" y="269030"/>
                <a:ext cx="101520" cy="1508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2A8085E-206E-BA31-903E-2D2007112EB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5445" y="260030"/>
                  <a:ext cx="119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C3C52D1-BDA5-5928-5C6A-49CD36FD362A}"/>
                    </a:ext>
                  </a:extLst>
                </p14:cNvPr>
                <p14:cNvContentPartPr/>
                <p14:nvPr/>
              </p14:nvContentPartPr>
              <p14:xfrm>
                <a:off x="714085" y="226550"/>
                <a:ext cx="148320" cy="1767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C3C52D1-BDA5-5928-5C6A-49CD36FD362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5445" y="217550"/>
                  <a:ext cx="165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502" name="墨迹 20501">
                  <a:extLst>
                    <a:ext uri="{FF2B5EF4-FFF2-40B4-BE49-F238E27FC236}">
                      <a16:creationId xmlns:a16="http://schemas.microsoft.com/office/drawing/2014/main" id="{E3BE364C-503C-694A-D706-D05E0B1290FB}"/>
                    </a:ext>
                  </a:extLst>
                </p14:cNvPr>
                <p14:cNvContentPartPr/>
                <p14:nvPr/>
              </p14:nvContentPartPr>
              <p14:xfrm>
                <a:off x="509245" y="311150"/>
                <a:ext cx="139680" cy="160560"/>
              </p14:xfrm>
            </p:contentPart>
          </mc:Choice>
          <mc:Fallback xmlns="">
            <p:pic>
              <p:nvPicPr>
                <p:cNvPr id="20502" name="墨迹 20501">
                  <a:extLst>
                    <a:ext uri="{FF2B5EF4-FFF2-40B4-BE49-F238E27FC236}">
                      <a16:creationId xmlns:a16="http://schemas.microsoft.com/office/drawing/2014/main" id="{E3BE364C-503C-694A-D706-D05E0B1290F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0245" y="302510"/>
                  <a:ext cx="1573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28" name="组合 20527">
            <a:extLst>
              <a:ext uri="{FF2B5EF4-FFF2-40B4-BE49-F238E27FC236}">
                <a16:creationId xmlns:a16="http://schemas.microsoft.com/office/drawing/2014/main" id="{3C6F76BD-A061-CF04-41BC-77222F41BF28}"/>
              </a:ext>
            </a:extLst>
          </p:cNvPr>
          <p:cNvGrpSpPr/>
          <p:nvPr/>
        </p:nvGrpSpPr>
        <p:grpSpPr>
          <a:xfrm>
            <a:off x="1226365" y="72830"/>
            <a:ext cx="1156680" cy="336960"/>
            <a:chOff x="1226365" y="72830"/>
            <a:chExt cx="115668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0113A74-5438-B576-BCC5-42DEFDFAEA2A}"/>
                    </a:ext>
                  </a:extLst>
                </p14:cNvPr>
                <p14:cNvContentPartPr/>
                <p14:nvPr/>
              </p14:nvContentPartPr>
              <p14:xfrm>
                <a:off x="1226365" y="217550"/>
                <a:ext cx="55800" cy="1281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0113A74-5438-B576-BCC5-42DEFDFAEA2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17365" y="208550"/>
                  <a:ext cx="73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BD7C2D9-3561-54F0-3F65-40E9B1F153BE}"/>
                    </a:ext>
                  </a:extLst>
                </p14:cNvPr>
                <p14:cNvContentPartPr/>
                <p14:nvPr/>
              </p14:nvContentPartPr>
              <p14:xfrm>
                <a:off x="1323925" y="242390"/>
                <a:ext cx="80280" cy="871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BD7C2D9-3561-54F0-3F65-40E9B1F153B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14925" y="233750"/>
                  <a:ext cx="97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3AE573D-305D-3107-142E-14FFA9259C4A}"/>
                    </a:ext>
                  </a:extLst>
                </p14:cNvPr>
                <p14:cNvContentPartPr/>
                <p14:nvPr/>
              </p14:nvContentPartPr>
              <p14:xfrm>
                <a:off x="1443445" y="226910"/>
                <a:ext cx="72720" cy="788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3AE573D-305D-3107-142E-14FFA9259C4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34445" y="218270"/>
                  <a:ext cx="90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7059D3A-B3A1-B566-FED5-F9CD6A1C6DBA}"/>
                    </a:ext>
                  </a:extLst>
                </p14:cNvPr>
                <p14:cNvContentPartPr/>
                <p14:nvPr/>
              </p14:nvContentPartPr>
              <p14:xfrm>
                <a:off x="1537045" y="80390"/>
                <a:ext cx="191160" cy="276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7059D3A-B3A1-B566-FED5-F9CD6A1C6DB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28405" y="71390"/>
                  <a:ext cx="2088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833E362-F73D-DFD1-8ABE-FF194EB92B83}"/>
                    </a:ext>
                  </a:extLst>
                </p14:cNvPr>
                <p14:cNvContentPartPr/>
                <p14:nvPr/>
              </p14:nvContentPartPr>
              <p14:xfrm>
                <a:off x="1704085" y="235910"/>
                <a:ext cx="147240" cy="1738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833E362-F73D-DFD1-8ABE-FF194EB92B8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695085" y="227270"/>
                  <a:ext cx="164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503" name="墨迹 20502">
                  <a:extLst>
                    <a:ext uri="{FF2B5EF4-FFF2-40B4-BE49-F238E27FC236}">
                      <a16:creationId xmlns:a16="http://schemas.microsoft.com/office/drawing/2014/main" id="{D63E110B-4B36-DD07-5D49-266663A87B9B}"/>
                    </a:ext>
                  </a:extLst>
                </p14:cNvPr>
                <p14:cNvContentPartPr/>
                <p14:nvPr/>
              </p14:nvContentPartPr>
              <p14:xfrm>
                <a:off x="1850965" y="103070"/>
                <a:ext cx="229680" cy="224280"/>
              </p14:xfrm>
            </p:contentPart>
          </mc:Choice>
          <mc:Fallback xmlns="">
            <p:pic>
              <p:nvPicPr>
                <p:cNvPr id="20503" name="墨迹 20502">
                  <a:extLst>
                    <a:ext uri="{FF2B5EF4-FFF2-40B4-BE49-F238E27FC236}">
                      <a16:creationId xmlns:a16="http://schemas.microsoft.com/office/drawing/2014/main" id="{D63E110B-4B36-DD07-5D49-266663A87B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41965" y="94070"/>
                  <a:ext cx="2473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504" name="墨迹 20503">
                  <a:extLst>
                    <a:ext uri="{FF2B5EF4-FFF2-40B4-BE49-F238E27FC236}">
                      <a16:creationId xmlns:a16="http://schemas.microsoft.com/office/drawing/2014/main" id="{E3F692ED-0FE6-0C44-91EC-BFEA9A109409}"/>
                    </a:ext>
                  </a:extLst>
                </p14:cNvPr>
                <p14:cNvContentPartPr/>
                <p14:nvPr/>
              </p14:nvContentPartPr>
              <p14:xfrm>
                <a:off x="1932685" y="237710"/>
                <a:ext cx="84240" cy="84240"/>
              </p14:xfrm>
            </p:contentPart>
          </mc:Choice>
          <mc:Fallback xmlns="">
            <p:pic>
              <p:nvPicPr>
                <p:cNvPr id="20504" name="墨迹 20503">
                  <a:extLst>
                    <a:ext uri="{FF2B5EF4-FFF2-40B4-BE49-F238E27FC236}">
                      <a16:creationId xmlns:a16="http://schemas.microsoft.com/office/drawing/2014/main" id="{E3F692ED-0FE6-0C44-91EC-BFEA9A10940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923685" y="228710"/>
                  <a:ext cx="101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0505" name="墨迹 20504">
                  <a:extLst>
                    <a:ext uri="{FF2B5EF4-FFF2-40B4-BE49-F238E27FC236}">
                      <a16:creationId xmlns:a16="http://schemas.microsoft.com/office/drawing/2014/main" id="{8F80070D-7E6B-C5D7-1EC0-7D6540FBC549}"/>
                    </a:ext>
                  </a:extLst>
                </p14:cNvPr>
                <p14:cNvContentPartPr/>
                <p14:nvPr/>
              </p14:nvContentPartPr>
              <p14:xfrm>
                <a:off x="1952485" y="264350"/>
                <a:ext cx="7920" cy="113040"/>
              </p14:xfrm>
            </p:contentPart>
          </mc:Choice>
          <mc:Fallback xmlns="">
            <p:pic>
              <p:nvPicPr>
                <p:cNvPr id="20505" name="墨迹 20504">
                  <a:extLst>
                    <a:ext uri="{FF2B5EF4-FFF2-40B4-BE49-F238E27FC236}">
                      <a16:creationId xmlns:a16="http://schemas.microsoft.com/office/drawing/2014/main" id="{8F80070D-7E6B-C5D7-1EC0-7D6540FBC54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43845" y="255710"/>
                  <a:ext cx="25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0514" name="墨迹 20513">
                  <a:extLst>
                    <a:ext uri="{FF2B5EF4-FFF2-40B4-BE49-F238E27FC236}">
                      <a16:creationId xmlns:a16="http://schemas.microsoft.com/office/drawing/2014/main" id="{03729735-BF89-991B-37E5-0184A851DCB0}"/>
                    </a:ext>
                  </a:extLst>
                </p14:cNvPr>
                <p14:cNvContentPartPr/>
                <p14:nvPr/>
              </p14:nvContentPartPr>
              <p14:xfrm>
                <a:off x="2150125" y="154190"/>
                <a:ext cx="34560" cy="177840"/>
              </p14:xfrm>
            </p:contentPart>
          </mc:Choice>
          <mc:Fallback xmlns="">
            <p:pic>
              <p:nvPicPr>
                <p:cNvPr id="20514" name="墨迹 20513">
                  <a:extLst>
                    <a:ext uri="{FF2B5EF4-FFF2-40B4-BE49-F238E27FC236}">
                      <a16:creationId xmlns:a16="http://schemas.microsoft.com/office/drawing/2014/main" id="{03729735-BF89-991B-37E5-0184A851DCB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41485" y="145190"/>
                  <a:ext cx="52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0515" name="墨迹 20514">
                  <a:extLst>
                    <a:ext uri="{FF2B5EF4-FFF2-40B4-BE49-F238E27FC236}">
                      <a16:creationId xmlns:a16="http://schemas.microsoft.com/office/drawing/2014/main" id="{D7B8245C-D44D-C0F4-8F76-9A748986E10D}"/>
                    </a:ext>
                  </a:extLst>
                </p14:cNvPr>
                <p14:cNvContentPartPr/>
                <p14:nvPr/>
              </p14:nvContentPartPr>
              <p14:xfrm>
                <a:off x="2173525" y="109550"/>
                <a:ext cx="115200" cy="42120"/>
              </p14:xfrm>
            </p:contentPart>
          </mc:Choice>
          <mc:Fallback xmlns="">
            <p:pic>
              <p:nvPicPr>
                <p:cNvPr id="20515" name="墨迹 20514">
                  <a:extLst>
                    <a:ext uri="{FF2B5EF4-FFF2-40B4-BE49-F238E27FC236}">
                      <a16:creationId xmlns:a16="http://schemas.microsoft.com/office/drawing/2014/main" id="{D7B8245C-D44D-C0F4-8F76-9A748986E1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64885" y="100910"/>
                  <a:ext cx="1328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0516" name="墨迹 20515">
                  <a:extLst>
                    <a:ext uri="{FF2B5EF4-FFF2-40B4-BE49-F238E27FC236}">
                      <a16:creationId xmlns:a16="http://schemas.microsoft.com/office/drawing/2014/main" id="{20AF9A3D-EAA9-49CE-EE0B-4F37977340CC}"/>
                    </a:ext>
                  </a:extLst>
                </p14:cNvPr>
                <p14:cNvContentPartPr/>
                <p14:nvPr/>
              </p14:nvContentPartPr>
              <p14:xfrm>
                <a:off x="2209165" y="72830"/>
                <a:ext cx="30960" cy="44640"/>
              </p14:xfrm>
            </p:contentPart>
          </mc:Choice>
          <mc:Fallback xmlns="">
            <p:pic>
              <p:nvPicPr>
                <p:cNvPr id="20516" name="墨迹 20515">
                  <a:extLst>
                    <a:ext uri="{FF2B5EF4-FFF2-40B4-BE49-F238E27FC236}">
                      <a16:creationId xmlns:a16="http://schemas.microsoft.com/office/drawing/2014/main" id="{20AF9A3D-EAA9-49CE-EE0B-4F37977340C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00165" y="63830"/>
                  <a:ext cx="486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0517" name="墨迹 20516">
                  <a:extLst>
                    <a:ext uri="{FF2B5EF4-FFF2-40B4-BE49-F238E27FC236}">
                      <a16:creationId xmlns:a16="http://schemas.microsoft.com/office/drawing/2014/main" id="{A8BAB19E-2B12-E0A5-563C-2268B8D1C103}"/>
                    </a:ext>
                  </a:extLst>
                </p14:cNvPr>
                <p14:cNvContentPartPr/>
                <p14:nvPr/>
              </p14:nvContentPartPr>
              <p14:xfrm>
                <a:off x="2176765" y="162110"/>
                <a:ext cx="118080" cy="65160"/>
              </p14:xfrm>
            </p:contentPart>
          </mc:Choice>
          <mc:Fallback xmlns="">
            <p:pic>
              <p:nvPicPr>
                <p:cNvPr id="20517" name="墨迹 20516">
                  <a:extLst>
                    <a:ext uri="{FF2B5EF4-FFF2-40B4-BE49-F238E27FC236}">
                      <a16:creationId xmlns:a16="http://schemas.microsoft.com/office/drawing/2014/main" id="{A8BAB19E-2B12-E0A5-563C-2268B8D1C10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67765" y="153110"/>
                  <a:ext cx="1357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0518" name="墨迹 20517">
                  <a:extLst>
                    <a:ext uri="{FF2B5EF4-FFF2-40B4-BE49-F238E27FC236}">
                      <a16:creationId xmlns:a16="http://schemas.microsoft.com/office/drawing/2014/main" id="{004CD23D-09DC-D640-285B-14F955673DAB}"/>
                    </a:ext>
                  </a:extLst>
                </p14:cNvPr>
                <p14:cNvContentPartPr/>
                <p14:nvPr/>
              </p14:nvContentPartPr>
              <p14:xfrm>
                <a:off x="2199805" y="176510"/>
                <a:ext cx="125280" cy="228240"/>
              </p14:xfrm>
            </p:contentPart>
          </mc:Choice>
          <mc:Fallback xmlns="">
            <p:pic>
              <p:nvPicPr>
                <p:cNvPr id="20518" name="墨迹 20517">
                  <a:extLst>
                    <a:ext uri="{FF2B5EF4-FFF2-40B4-BE49-F238E27FC236}">
                      <a16:creationId xmlns:a16="http://schemas.microsoft.com/office/drawing/2014/main" id="{004CD23D-09DC-D640-285B-14F955673DA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190805" y="167870"/>
                  <a:ext cx="142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0519" name="墨迹 20518">
                  <a:extLst>
                    <a:ext uri="{FF2B5EF4-FFF2-40B4-BE49-F238E27FC236}">
                      <a16:creationId xmlns:a16="http://schemas.microsoft.com/office/drawing/2014/main" id="{93EDD174-D365-88A2-D222-89D4D3EFF442}"/>
                    </a:ext>
                  </a:extLst>
                </p14:cNvPr>
                <p14:cNvContentPartPr/>
                <p14:nvPr/>
              </p14:nvContentPartPr>
              <p14:xfrm>
                <a:off x="2202685" y="343190"/>
                <a:ext cx="180360" cy="33480"/>
              </p14:xfrm>
            </p:contentPart>
          </mc:Choice>
          <mc:Fallback xmlns="">
            <p:pic>
              <p:nvPicPr>
                <p:cNvPr id="20519" name="墨迹 20518">
                  <a:extLst>
                    <a:ext uri="{FF2B5EF4-FFF2-40B4-BE49-F238E27FC236}">
                      <a16:creationId xmlns:a16="http://schemas.microsoft.com/office/drawing/2014/main" id="{93EDD174-D365-88A2-D222-89D4D3EFF44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93685" y="334550"/>
                  <a:ext cx="198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0520" name="墨迹 20519">
                  <a:extLst>
                    <a:ext uri="{FF2B5EF4-FFF2-40B4-BE49-F238E27FC236}">
                      <a16:creationId xmlns:a16="http://schemas.microsoft.com/office/drawing/2014/main" id="{8AAEBDE4-A067-E3A4-8867-C0FCFCA7C637}"/>
                    </a:ext>
                  </a:extLst>
                </p14:cNvPr>
                <p14:cNvContentPartPr/>
                <p14:nvPr/>
              </p14:nvContentPartPr>
              <p14:xfrm>
                <a:off x="1911445" y="77870"/>
                <a:ext cx="92520" cy="97200"/>
              </p14:xfrm>
            </p:contentPart>
          </mc:Choice>
          <mc:Fallback xmlns="">
            <p:pic>
              <p:nvPicPr>
                <p:cNvPr id="20520" name="墨迹 20519">
                  <a:extLst>
                    <a:ext uri="{FF2B5EF4-FFF2-40B4-BE49-F238E27FC236}">
                      <a16:creationId xmlns:a16="http://schemas.microsoft.com/office/drawing/2014/main" id="{8AAEBDE4-A067-E3A4-8867-C0FCFCA7C63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02445" y="68870"/>
                  <a:ext cx="11016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27" name="组合 20526">
            <a:extLst>
              <a:ext uri="{FF2B5EF4-FFF2-40B4-BE49-F238E27FC236}">
                <a16:creationId xmlns:a16="http://schemas.microsoft.com/office/drawing/2014/main" id="{784D6C33-022E-53B6-69D9-3C727D46474D}"/>
              </a:ext>
            </a:extLst>
          </p:cNvPr>
          <p:cNvGrpSpPr/>
          <p:nvPr/>
        </p:nvGrpSpPr>
        <p:grpSpPr>
          <a:xfrm>
            <a:off x="744685" y="1368470"/>
            <a:ext cx="658080" cy="512280"/>
            <a:chOff x="744685" y="1368470"/>
            <a:chExt cx="65808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0521" name="墨迹 20520">
                  <a:extLst>
                    <a:ext uri="{FF2B5EF4-FFF2-40B4-BE49-F238E27FC236}">
                      <a16:creationId xmlns:a16="http://schemas.microsoft.com/office/drawing/2014/main" id="{41D01685-8DF9-E204-95BB-E76FD77CDB01}"/>
                    </a:ext>
                  </a:extLst>
                </p14:cNvPr>
                <p14:cNvContentPartPr/>
                <p14:nvPr/>
              </p14:nvContentPartPr>
              <p14:xfrm>
                <a:off x="876805" y="1436510"/>
                <a:ext cx="47520" cy="278280"/>
              </p14:xfrm>
            </p:contentPart>
          </mc:Choice>
          <mc:Fallback xmlns="">
            <p:pic>
              <p:nvPicPr>
                <p:cNvPr id="20521" name="墨迹 20520">
                  <a:extLst>
                    <a:ext uri="{FF2B5EF4-FFF2-40B4-BE49-F238E27FC236}">
                      <a16:creationId xmlns:a16="http://schemas.microsoft.com/office/drawing/2014/main" id="{41D01685-8DF9-E204-95BB-E76FD77CDB0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8165" y="1427510"/>
                  <a:ext cx="651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522" name="墨迹 20521">
                  <a:extLst>
                    <a:ext uri="{FF2B5EF4-FFF2-40B4-BE49-F238E27FC236}">
                      <a16:creationId xmlns:a16="http://schemas.microsoft.com/office/drawing/2014/main" id="{9F58DB7C-7DFD-D1F7-A436-CF204D12A92A}"/>
                    </a:ext>
                  </a:extLst>
                </p14:cNvPr>
                <p14:cNvContentPartPr/>
                <p14:nvPr/>
              </p14:nvContentPartPr>
              <p14:xfrm>
                <a:off x="744685" y="1572230"/>
                <a:ext cx="156960" cy="72360"/>
              </p14:xfrm>
            </p:contentPart>
          </mc:Choice>
          <mc:Fallback xmlns="">
            <p:pic>
              <p:nvPicPr>
                <p:cNvPr id="20522" name="墨迹 20521">
                  <a:extLst>
                    <a:ext uri="{FF2B5EF4-FFF2-40B4-BE49-F238E27FC236}">
                      <a16:creationId xmlns:a16="http://schemas.microsoft.com/office/drawing/2014/main" id="{9F58DB7C-7DFD-D1F7-A436-CF204D12A92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5685" y="1563230"/>
                  <a:ext cx="174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523" name="墨迹 20522">
                  <a:extLst>
                    <a:ext uri="{FF2B5EF4-FFF2-40B4-BE49-F238E27FC236}">
                      <a16:creationId xmlns:a16="http://schemas.microsoft.com/office/drawing/2014/main" id="{F306132D-98BA-853E-87A9-B1BD078D7F81}"/>
                    </a:ext>
                  </a:extLst>
                </p14:cNvPr>
                <p14:cNvContentPartPr/>
                <p14:nvPr/>
              </p14:nvContentPartPr>
              <p14:xfrm>
                <a:off x="881125" y="1503470"/>
                <a:ext cx="102240" cy="151560"/>
              </p14:xfrm>
            </p:contentPart>
          </mc:Choice>
          <mc:Fallback xmlns="">
            <p:pic>
              <p:nvPicPr>
                <p:cNvPr id="20523" name="墨迹 20522">
                  <a:extLst>
                    <a:ext uri="{FF2B5EF4-FFF2-40B4-BE49-F238E27FC236}">
                      <a16:creationId xmlns:a16="http://schemas.microsoft.com/office/drawing/2014/main" id="{F306132D-98BA-853E-87A9-B1BD078D7F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2485" y="1494470"/>
                  <a:ext cx="119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524" name="墨迹 20523">
                  <a:extLst>
                    <a:ext uri="{FF2B5EF4-FFF2-40B4-BE49-F238E27FC236}">
                      <a16:creationId xmlns:a16="http://schemas.microsoft.com/office/drawing/2014/main" id="{D5A440EE-6076-25AA-9AD2-2721291EE283}"/>
                    </a:ext>
                  </a:extLst>
                </p14:cNvPr>
                <p14:cNvContentPartPr/>
                <p14:nvPr/>
              </p14:nvContentPartPr>
              <p14:xfrm>
                <a:off x="1031965" y="1431470"/>
                <a:ext cx="138600" cy="238320"/>
              </p14:xfrm>
            </p:contentPart>
          </mc:Choice>
          <mc:Fallback xmlns="">
            <p:pic>
              <p:nvPicPr>
                <p:cNvPr id="20524" name="墨迹 20523">
                  <a:extLst>
                    <a:ext uri="{FF2B5EF4-FFF2-40B4-BE49-F238E27FC236}">
                      <a16:creationId xmlns:a16="http://schemas.microsoft.com/office/drawing/2014/main" id="{D5A440EE-6076-25AA-9AD2-2721291EE28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23325" y="1422830"/>
                  <a:ext cx="1562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525" name="墨迹 20524">
                  <a:extLst>
                    <a:ext uri="{FF2B5EF4-FFF2-40B4-BE49-F238E27FC236}">
                      <a16:creationId xmlns:a16="http://schemas.microsoft.com/office/drawing/2014/main" id="{D963165A-3EFB-143F-6035-1274EF23C236}"/>
                    </a:ext>
                  </a:extLst>
                </p14:cNvPr>
                <p14:cNvContentPartPr/>
                <p14:nvPr/>
              </p14:nvContentPartPr>
              <p14:xfrm>
                <a:off x="1209085" y="1370630"/>
                <a:ext cx="111240" cy="189360"/>
              </p14:xfrm>
            </p:contentPart>
          </mc:Choice>
          <mc:Fallback xmlns="">
            <p:pic>
              <p:nvPicPr>
                <p:cNvPr id="20525" name="墨迹 20524">
                  <a:extLst>
                    <a:ext uri="{FF2B5EF4-FFF2-40B4-BE49-F238E27FC236}">
                      <a16:creationId xmlns:a16="http://schemas.microsoft.com/office/drawing/2014/main" id="{D963165A-3EFB-143F-6035-1274EF23C23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00445" y="1361990"/>
                  <a:ext cx="128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526" name="墨迹 20525">
                  <a:extLst>
                    <a:ext uri="{FF2B5EF4-FFF2-40B4-BE49-F238E27FC236}">
                      <a16:creationId xmlns:a16="http://schemas.microsoft.com/office/drawing/2014/main" id="{428D4D4B-3506-8B4F-5FB1-25AD9DA767BF}"/>
                    </a:ext>
                  </a:extLst>
                </p14:cNvPr>
                <p14:cNvContentPartPr/>
                <p14:nvPr/>
              </p14:nvContentPartPr>
              <p14:xfrm>
                <a:off x="1304485" y="1368470"/>
                <a:ext cx="98280" cy="512280"/>
              </p14:xfrm>
            </p:contentPart>
          </mc:Choice>
          <mc:Fallback xmlns="">
            <p:pic>
              <p:nvPicPr>
                <p:cNvPr id="20526" name="墨迹 20525">
                  <a:extLst>
                    <a:ext uri="{FF2B5EF4-FFF2-40B4-BE49-F238E27FC236}">
                      <a16:creationId xmlns:a16="http://schemas.microsoft.com/office/drawing/2014/main" id="{428D4D4B-3506-8B4F-5FB1-25AD9DA767B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95485" y="1359830"/>
                  <a:ext cx="115920" cy="52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529" name="墨迹 20528">
                <a:extLst>
                  <a:ext uri="{FF2B5EF4-FFF2-40B4-BE49-F238E27FC236}">
                    <a16:creationId xmlns:a16="http://schemas.microsoft.com/office/drawing/2014/main" id="{A776451F-CD4F-3595-F7E0-D785212C363A}"/>
                  </a:ext>
                </a:extLst>
              </p14:cNvPr>
              <p14:cNvContentPartPr/>
              <p14:nvPr/>
            </p14:nvContentPartPr>
            <p14:xfrm>
              <a:off x="7082125" y="2086310"/>
              <a:ext cx="685800" cy="598320"/>
            </p14:xfrm>
          </p:contentPart>
        </mc:Choice>
        <mc:Fallback xmlns="">
          <p:pic>
            <p:nvPicPr>
              <p:cNvPr id="20529" name="墨迹 20528">
                <a:extLst>
                  <a:ext uri="{FF2B5EF4-FFF2-40B4-BE49-F238E27FC236}">
                    <a16:creationId xmlns:a16="http://schemas.microsoft.com/office/drawing/2014/main" id="{A776451F-CD4F-3595-F7E0-D785212C363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073125" y="2077670"/>
                <a:ext cx="703440" cy="61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Finite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CA" dirty="0"/>
              <a:t>What if we can’t compute the gradient?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r>
              <a:rPr lang="en-CA" dirty="0"/>
              <a:t>Compute finite difference approximation: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r>
              <a:rPr lang="en-CA" dirty="0"/>
              <a:t>where </a:t>
            </a:r>
            <a:r>
              <a:rPr lang="en-CA" b="1" dirty="0"/>
              <a:t>e</a:t>
            </a:r>
            <a:r>
              <a:rPr lang="en-CA" baseline="-25000" dirty="0"/>
              <a:t>j </a:t>
            </a:r>
            <a:r>
              <a:rPr lang="en-CA" dirty="0"/>
              <a:t>is the unit vector in the j</a:t>
            </a:r>
            <a:r>
              <a:rPr lang="en-CA" baseline="30000" dirty="0"/>
              <a:t>th</a:t>
            </a:r>
            <a:r>
              <a:rPr lang="en-CA" dirty="0"/>
              <a:t> direction </a:t>
            </a:r>
            <a:endParaRPr lang="en-CA" baseline="-250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429000"/>
            <a:ext cx="5383714" cy="1592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B395F8F-6679-8190-F3B6-BC388730405A}"/>
              </a:ext>
            </a:extLst>
          </p:cNvPr>
          <p:cNvGrpSpPr/>
          <p:nvPr/>
        </p:nvGrpSpPr>
        <p:grpSpPr>
          <a:xfrm>
            <a:off x="6222085" y="3151910"/>
            <a:ext cx="677880" cy="568800"/>
            <a:chOff x="6222085" y="3151910"/>
            <a:chExt cx="67788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E18E87E-D1AE-7719-8278-C49158470718}"/>
                    </a:ext>
                  </a:extLst>
                </p14:cNvPr>
                <p14:cNvContentPartPr/>
                <p14:nvPr/>
              </p14:nvContentPartPr>
              <p14:xfrm>
                <a:off x="6430885" y="3591110"/>
                <a:ext cx="183960" cy="129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E18E87E-D1AE-7719-8278-C4915847071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22245" y="3582110"/>
                  <a:ext cx="201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EECFE91-7D33-E0D5-9613-E6B70464F4FD}"/>
                    </a:ext>
                  </a:extLst>
                </p14:cNvPr>
                <p14:cNvContentPartPr/>
                <p14:nvPr/>
              </p14:nvContentPartPr>
              <p14:xfrm>
                <a:off x="6534565" y="3480950"/>
                <a:ext cx="18360" cy="1623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EECFE91-7D33-E0D5-9613-E6B70464F4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25925" y="3471950"/>
                  <a:ext cx="36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E5EFCE4-7F5E-D245-5ED5-B70A5B7A414B}"/>
                    </a:ext>
                  </a:extLst>
                </p14:cNvPr>
                <p14:cNvContentPartPr/>
                <p14:nvPr/>
              </p14:nvContentPartPr>
              <p14:xfrm>
                <a:off x="6222085" y="3307070"/>
                <a:ext cx="61560" cy="1483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E5EFCE4-7F5E-D245-5ED5-B70A5B7A41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13085" y="3298430"/>
                  <a:ext cx="79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081C61D-630E-DD76-7F57-82BCF547477E}"/>
                    </a:ext>
                  </a:extLst>
                </p14:cNvPr>
                <p14:cNvContentPartPr/>
                <p14:nvPr/>
              </p14:nvContentPartPr>
              <p14:xfrm>
                <a:off x="6324685" y="3315710"/>
                <a:ext cx="103680" cy="1256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081C61D-630E-DD76-7F57-82BCF547477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16045" y="3306710"/>
                  <a:ext cx="121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B3C8B79-A565-6515-5C31-5A50C1F37D25}"/>
                    </a:ext>
                  </a:extLst>
                </p14:cNvPr>
                <p14:cNvContentPartPr/>
                <p14:nvPr/>
              </p14:nvContentPartPr>
              <p14:xfrm>
                <a:off x="6425485" y="3317510"/>
                <a:ext cx="59760" cy="1206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B3C8B79-A565-6515-5C31-5A50C1F37D2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16485" y="3308510"/>
                  <a:ext cx="77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BCB9213-DC4D-2395-CB9F-883D6E35EA05}"/>
                    </a:ext>
                  </a:extLst>
                </p14:cNvPr>
                <p14:cNvContentPartPr/>
                <p14:nvPr/>
              </p14:nvContentPartPr>
              <p14:xfrm>
                <a:off x="6505045" y="3294110"/>
                <a:ext cx="63360" cy="1436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BCB9213-DC4D-2395-CB9F-883D6E35EA0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96045" y="3285470"/>
                  <a:ext cx="81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17D06E1-5284-F52F-A3DB-6F8B9B1ADC73}"/>
                    </a:ext>
                  </a:extLst>
                </p14:cNvPr>
                <p14:cNvContentPartPr/>
                <p14:nvPr/>
              </p14:nvContentPartPr>
              <p14:xfrm>
                <a:off x="6599365" y="3284750"/>
                <a:ext cx="73080" cy="1494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17D06E1-5284-F52F-A3DB-6F8B9B1ADC7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90365" y="3275750"/>
                  <a:ext cx="90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A02DBA9-71AB-9A50-EF59-656B4D221854}"/>
                    </a:ext>
                  </a:extLst>
                </p14:cNvPr>
                <p14:cNvContentPartPr/>
                <p14:nvPr/>
              </p14:nvContentPartPr>
              <p14:xfrm>
                <a:off x="6673885" y="3281150"/>
                <a:ext cx="79200" cy="1368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A02DBA9-71AB-9A50-EF59-656B4D22185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65245" y="3272510"/>
                  <a:ext cx="96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CF8FCEB-5851-0A19-A5A5-E7DBBA651E54}"/>
                    </a:ext>
                  </a:extLst>
                </p14:cNvPr>
                <p14:cNvContentPartPr/>
                <p14:nvPr/>
              </p14:nvContentPartPr>
              <p14:xfrm>
                <a:off x="6830485" y="3151910"/>
                <a:ext cx="13320" cy="2624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CF8FCEB-5851-0A19-A5A5-E7DBBA651E5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21485" y="3143270"/>
                  <a:ext cx="309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BCEFC43-7778-4693-4BDA-9063E8D2E427}"/>
                    </a:ext>
                  </a:extLst>
                </p14:cNvPr>
                <p14:cNvContentPartPr/>
                <p14:nvPr/>
              </p14:nvContentPartPr>
              <p14:xfrm>
                <a:off x="6739045" y="3299150"/>
                <a:ext cx="160920" cy="288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BCEFC43-7778-4693-4BDA-9063E8D2E4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30045" y="3290510"/>
                  <a:ext cx="1785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4743911-0ED8-3A18-F419-52C41C8E5B8A}"/>
              </a:ext>
            </a:extLst>
          </p:cNvPr>
          <p:cNvGrpSpPr/>
          <p:nvPr/>
        </p:nvGrpSpPr>
        <p:grpSpPr>
          <a:xfrm>
            <a:off x="7138645" y="3041750"/>
            <a:ext cx="788040" cy="357480"/>
            <a:chOff x="7138645" y="3041750"/>
            <a:chExt cx="78804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E420CB6-EBE5-8174-1CBD-F88665514916}"/>
                    </a:ext>
                  </a:extLst>
                </p14:cNvPr>
                <p14:cNvContentPartPr/>
                <p14:nvPr/>
              </p14:nvContentPartPr>
              <p14:xfrm>
                <a:off x="7138645" y="3134630"/>
                <a:ext cx="118080" cy="2646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E420CB6-EBE5-8174-1CBD-F8866551491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29645" y="3125630"/>
                  <a:ext cx="1357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2B9A2BB-1371-E241-E34F-275595B195B6}"/>
                    </a:ext>
                  </a:extLst>
                </p14:cNvPr>
                <p14:cNvContentPartPr/>
                <p14:nvPr/>
              </p14:nvContentPartPr>
              <p14:xfrm>
                <a:off x="7265725" y="3268910"/>
                <a:ext cx="57960" cy="1094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2B9A2BB-1371-E241-E34F-275595B195B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256725" y="3259910"/>
                  <a:ext cx="75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7F44D89-65F5-0D39-407E-EDEE7354F784}"/>
                    </a:ext>
                  </a:extLst>
                </p14:cNvPr>
                <p14:cNvContentPartPr/>
                <p14:nvPr/>
              </p14:nvContentPartPr>
              <p14:xfrm>
                <a:off x="7347085" y="3283670"/>
                <a:ext cx="42840" cy="90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7F44D89-65F5-0D39-407E-EDEE7354F78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38445" y="3275030"/>
                  <a:ext cx="60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5494300-60DB-1EC6-7345-8DA17682AFA9}"/>
                    </a:ext>
                  </a:extLst>
                </p14:cNvPr>
                <p14:cNvContentPartPr/>
                <p14:nvPr/>
              </p14:nvContentPartPr>
              <p14:xfrm>
                <a:off x="7438525" y="3258830"/>
                <a:ext cx="61920" cy="788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5494300-60DB-1EC6-7345-8DA17682AFA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29885" y="3249830"/>
                  <a:ext cx="79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31C7B0B-790F-AB13-C201-6C75A3D238E0}"/>
                    </a:ext>
                  </a:extLst>
                </p14:cNvPr>
                <p14:cNvContentPartPr/>
                <p14:nvPr/>
              </p14:nvContentPartPr>
              <p14:xfrm>
                <a:off x="7593325" y="3041750"/>
                <a:ext cx="59040" cy="3225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31C7B0B-790F-AB13-C201-6C75A3D238E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84325" y="3032750"/>
                  <a:ext cx="766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0C08BE3-0418-48F5-7500-D3DA33EF8C63}"/>
                    </a:ext>
                  </a:extLst>
                </p14:cNvPr>
                <p14:cNvContentPartPr/>
                <p14:nvPr/>
              </p14:nvContentPartPr>
              <p14:xfrm>
                <a:off x="7516645" y="3227150"/>
                <a:ext cx="172800" cy="950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0C08BE3-0418-48F5-7500-D3DA33EF8C6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08005" y="3218510"/>
                  <a:ext cx="1904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2B92BF2-DD96-E4EF-1DA0-8E88138F6D8B}"/>
                    </a:ext>
                  </a:extLst>
                </p14:cNvPr>
                <p14:cNvContentPartPr/>
                <p14:nvPr/>
              </p14:nvContentPartPr>
              <p14:xfrm>
                <a:off x="7705645" y="3206990"/>
                <a:ext cx="55440" cy="990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2B92BF2-DD96-E4EF-1DA0-8E88138F6D8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97005" y="3197990"/>
                  <a:ext cx="73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D0741B8-488C-40A5-7209-E8DB47DC387F}"/>
                    </a:ext>
                  </a:extLst>
                </p14:cNvPr>
                <p14:cNvContentPartPr/>
                <p14:nvPr/>
              </p14:nvContentPartPr>
              <p14:xfrm>
                <a:off x="7811845" y="3177470"/>
                <a:ext cx="114840" cy="1382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D0741B8-488C-40A5-7209-E8DB47DC38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02845" y="3168470"/>
                  <a:ext cx="13248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974CBB6-D8AB-CE09-E90D-DD07999CDD95}"/>
              </a:ext>
            </a:extLst>
          </p:cNvPr>
          <p:cNvGrpSpPr/>
          <p:nvPr/>
        </p:nvGrpSpPr>
        <p:grpSpPr>
          <a:xfrm>
            <a:off x="5241805" y="4855790"/>
            <a:ext cx="1240560" cy="604080"/>
            <a:chOff x="5241805" y="4855790"/>
            <a:chExt cx="1240560" cy="60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12B7D5D-CEB3-5BCC-B286-939C67C48186}"/>
                    </a:ext>
                  </a:extLst>
                </p14:cNvPr>
                <p14:cNvContentPartPr/>
                <p14:nvPr/>
              </p14:nvContentPartPr>
              <p14:xfrm>
                <a:off x="5296165" y="4855790"/>
                <a:ext cx="182880" cy="2487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12B7D5D-CEB3-5BCC-B286-939C67C4818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87165" y="4846790"/>
                  <a:ext cx="2005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8DA715D-1A54-139F-1EFA-B42A49031FB0}"/>
                    </a:ext>
                  </a:extLst>
                </p14:cNvPr>
                <p14:cNvContentPartPr/>
                <p14:nvPr/>
              </p14:nvContentPartPr>
              <p14:xfrm>
                <a:off x="5374285" y="4919870"/>
                <a:ext cx="55080" cy="1695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8DA715D-1A54-139F-1EFA-B42A49031FB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65285" y="4910870"/>
                  <a:ext cx="72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DB14C9C-0FA2-01AA-75B1-234DA19CD9CB}"/>
                    </a:ext>
                  </a:extLst>
                </p14:cNvPr>
                <p14:cNvContentPartPr/>
                <p14:nvPr/>
              </p14:nvContentPartPr>
              <p14:xfrm>
                <a:off x="5241805" y="5205710"/>
                <a:ext cx="185760" cy="254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DB14C9C-0FA2-01AA-75B1-234DA19CD9C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2805" y="5197070"/>
                  <a:ext cx="2034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33072AD-8F91-C81B-8B99-22402F81EB81}"/>
                    </a:ext>
                  </a:extLst>
                </p14:cNvPr>
                <p14:cNvContentPartPr/>
                <p14:nvPr/>
              </p14:nvContentPartPr>
              <p14:xfrm>
                <a:off x="5419645" y="5235590"/>
                <a:ext cx="173160" cy="155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33072AD-8F91-C81B-8B99-22402F81EB8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10645" y="5226950"/>
                  <a:ext cx="190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04D6C41-D130-3B60-CE60-7D95EB7BF871}"/>
                    </a:ext>
                  </a:extLst>
                </p14:cNvPr>
                <p14:cNvContentPartPr/>
                <p14:nvPr/>
              </p14:nvContentPartPr>
              <p14:xfrm>
                <a:off x="5627725" y="4981070"/>
                <a:ext cx="364680" cy="4158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04D6C41-D130-3B60-CE60-7D95EB7BF87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18725" y="4972070"/>
                  <a:ext cx="3823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5D5D638-CA13-01B4-B586-4AF55C01DC21}"/>
                    </a:ext>
                  </a:extLst>
                </p14:cNvPr>
                <p14:cNvContentPartPr/>
                <p14:nvPr/>
              </p14:nvContentPartPr>
              <p14:xfrm>
                <a:off x="6095725" y="5172950"/>
                <a:ext cx="33480" cy="1292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5D5D638-CA13-01B4-B586-4AF55C01DC2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86725" y="5163950"/>
                  <a:ext cx="51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753B30D-F7EB-1882-67B2-40A66D97E1C8}"/>
                    </a:ext>
                  </a:extLst>
                </p14:cNvPr>
                <p14:cNvContentPartPr/>
                <p14:nvPr/>
              </p14:nvContentPartPr>
              <p14:xfrm>
                <a:off x="6108685" y="5059550"/>
                <a:ext cx="186120" cy="2606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753B30D-F7EB-1882-67B2-40A66D97E1C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00045" y="5050550"/>
                  <a:ext cx="2037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F5FB91D-74C3-66DC-E7EC-18D2CC990F5D}"/>
                    </a:ext>
                  </a:extLst>
                </p14:cNvPr>
                <p14:cNvContentPartPr/>
                <p14:nvPr/>
              </p14:nvContentPartPr>
              <p14:xfrm>
                <a:off x="6157285" y="5103470"/>
                <a:ext cx="325080" cy="1659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F5FB91D-74C3-66DC-E7EC-18D2CC990F5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148645" y="5094830"/>
                  <a:ext cx="34272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691C188E-5101-68F0-9445-949995F68CF3}"/>
                  </a:ext>
                </a:extLst>
              </p14:cNvPr>
              <p14:cNvContentPartPr/>
              <p14:nvPr/>
            </p14:nvContentPartPr>
            <p14:xfrm>
              <a:off x="400885" y="768350"/>
              <a:ext cx="101160" cy="8820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691C188E-5101-68F0-9445-949995F68CF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91885" y="759710"/>
                <a:ext cx="1188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E86B90A7-F898-86D9-8711-EEBCF6D81654}"/>
                  </a:ext>
                </a:extLst>
              </p14:cNvPr>
              <p14:cNvContentPartPr/>
              <p14:nvPr/>
            </p14:nvContentPartPr>
            <p14:xfrm>
              <a:off x="436165" y="972830"/>
              <a:ext cx="90000" cy="22248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E86B90A7-F898-86D9-8711-EEBCF6D8165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27165" y="964190"/>
                <a:ext cx="1076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94415452-0509-3149-28FF-939F0C7261EC}"/>
                  </a:ext>
                </a:extLst>
              </p14:cNvPr>
              <p14:cNvContentPartPr/>
              <p14:nvPr/>
            </p14:nvContentPartPr>
            <p14:xfrm>
              <a:off x="512125" y="637670"/>
              <a:ext cx="251640" cy="26676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94415452-0509-3149-28FF-939F0C7261E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03125" y="628670"/>
                <a:ext cx="2692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8CBBDADB-9334-80FA-B9B0-8D7C22B74AD2}"/>
                  </a:ext>
                </a:extLst>
              </p14:cNvPr>
              <p14:cNvContentPartPr/>
              <p14:nvPr/>
            </p14:nvContentPartPr>
            <p14:xfrm>
              <a:off x="575485" y="576830"/>
              <a:ext cx="152640" cy="52344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8CBBDADB-9334-80FA-B9B0-8D7C22B74AD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66485" y="567830"/>
                <a:ext cx="17028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22B35863-90A3-C40F-60F1-A9C451E88B6A}"/>
                  </a:ext>
                </a:extLst>
              </p14:cNvPr>
              <p14:cNvContentPartPr/>
              <p14:nvPr/>
            </p14:nvContentPartPr>
            <p14:xfrm>
              <a:off x="943765" y="665390"/>
              <a:ext cx="100080" cy="5976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22B35863-90A3-C40F-60F1-A9C451E88B6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34765" y="656750"/>
                <a:ext cx="1177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7C0FBC7C-325E-A12A-DD1F-1D12FE7193C0}"/>
                  </a:ext>
                </a:extLst>
              </p14:cNvPr>
              <p14:cNvContentPartPr/>
              <p14:nvPr/>
            </p14:nvContentPartPr>
            <p14:xfrm>
              <a:off x="859165" y="830990"/>
              <a:ext cx="361080" cy="9180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7C0FBC7C-325E-A12A-DD1F-1D12FE7193C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50525" y="821990"/>
                <a:ext cx="3787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02744D88-D362-A5EC-F9B5-3132AC28AD4D}"/>
                  </a:ext>
                </a:extLst>
              </p14:cNvPr>
              <p14:cNvContentPartPr/>
              <p14:nvPr/>
            </p14:nvContentPartPr>
            <p14:xfrm>
              <a:off x="880045" y="6368870"/>
              <a:ext cx="77040" cy="26388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02744D88-D362-A5EC-F9B5-3132AC28AD4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71045" y="6360230"/>
                <a:ext cx="9468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8458B997-1006-7EAA-FD85-DDA4AB5E6B24}"/>
                  </a:ext>
                </a:extLst>
              </p14:cNvPr>
              <p14:cNvContentPartPr/>
              <p14:nvPr/>
            </p14:nvContentPartPr>
            <p14:xfrm>
              <a:off x="971125" y="6318470"/>
              <a:ext cx="32760" cy="31176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8458B997-1006-7EAA-FD85-DDA4AB5E6B2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62125" y="6309830"/>
                <a:ext cx="5040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70BFC0F8-9EC9-3A9A-6488-8E4FB9E62696}"/>
                  </a:ext>
                </a:extLst>
              </p14:cNvPr>
              <p14:cNvContentPartPr/>
              <p14:nvPr/>
            </p14:nvContentPartPr>
            <p14:xfrm>
              <a:off x="836845" y="6411710"/>
              <a:ext cx="237960" cy="34452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70BFC0F8-9EC9-3A9A-6488-8E4FB9E6269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28205" y="6403070"/>
                <a:ext cx="255600" cy="36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18" name="组合 13317">
            <a:extLst>
              <a:ext uri="{FF2B5EF4-FFF2-40B4-BE49-F238E27FC236}">
                <a16:creationId xmlns:a16="http://schemas.microsoft.com/office/drawing/2014/main" id="{1DE2AAA8-2987-E103-4A2B-8CFA15BD9CF7}"/>
              </a:ext>
            </a:extLst>
          </p:cNvPr>
          <p:cNvGrpSpPr/>
          <p:nvPr/>
        </p:nvGrpSpPr>
        <p:grpSpPr>
          <a:xfrm>
            <a:off x="217285" y="3309230"/>
            <a:ext cx="1989720" cy="1210680"/>
            <a:chOff x="217285" y="3309230"/>
            <a:chExt cx="1989720" cy="12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2CC9832-410C-4AA4-B5F6-4350082B2B3F}"/>
                    </a:ext>
                  </a:extLst>
                </p14:cNvPr>
                <p14:cNvContentPartPr/>
                <p14:nvPr/>
              </p14:nvContentPartPr>
              <p14:xfrm>
                <a:off x="1588885" y="4110950"/>
                <a:ext cx="282960" cy="2700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2CC9832-410C-4AA4-B5F6-4350082B2B3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570885" y="4093310"/>
                  <a:ext cx="3186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E0883F0-CF23-E93B-F110-B3A9727FC2F3}"/>
                    </a:ext>
                  </a:extLst>
                </p14:cNvPr>
                <p14:cNvContentPartPr/>
                <p14:nvPr/>
              </p14:nvContentPartPr>
              <p14:xfrm>
                <a:off x="217285" y="3517310"/>
                <a:ext cx="19440" cy="2134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E0883F0-CF23-E93B-F110-B3A9727FC2F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99285" y="3499310"/>
                  <a:ext cx="550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AC79CD3-48F0-1480-1A06-F52575307336}"/>
                    </a:ext>
                  </a:extLst>
                </p14:cNvPr>
                <p14:cNvContentPartPr/>
                <p14:nvPr/>
              </p14:nvContentPartPr>
              <p14:xfrm>
                <a:off x="257965" y="3581030"/>
                <a:ext cx="48240" cy="676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AC79CD3-48F0-1480-1A06-F5257530733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40325" y="3563390"/>
                  <a:ext cx="83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96D330D-C23D-9441-5981-115C419DD5EA}"/>
                    </a:ext>
                  </a:extLst>
                </p14:cNvPr>
                <p14:cNvContentPartPr/>
                <p14:nvPr/>
              </p14:nvContentPartPr>
              <p14:xfrm>
                <a:off x="276685" y="3510830"/>
                <a:ext cx="95040" cy="2379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96D330D-C23D-9441-5981-115C419DD5E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58685" y="3492830"/>
                  <a:ext cx="1306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4C3858A-401C-717A-4146-BB914FDCCED0}"/>
                    </a:ext>
                  </a:extLst>
                </p14:cNvPr>
                <p14:cNvContentPartPr/>
                <p14:nvPr/>
              </p14:nvContentPartPr>
              <p14:xfrm>
                <a:off x="313045" y="3581390"/>
                <a:ext cx="113040" cy="1191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4C3858A-401C-717A-4146-BB914FDCCED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95045" y="3563390"/>
                  <a:ext cx="148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13D4079-C4D9-B520-E7F4-54555B0EC262}"/>
                    </a:ext>
                  </a:extLst>
                </p14:cNvPr>
                <p14:cNvContentPartPr/>
                <p14:nvPr/>
              </p14:nvContentPartPr>
              <p14:xfrm>
                <a:off x="261565" y="3675350"/>
                <a:ext cx="261360" cy="2635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13D4079-C4D9-B520-E7F4-54555B0EC26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43565" y="3657710"/>
                  <a:ext cx="2970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28AD283-E52F-7CB5-3503-B6CE6CFBF6F6}"/>
                    </a:ext>
                  </a:extLst>
                </p14:cNvPr>
                <p14:cNvContentPartPr/>
                <p14:nvPr/>
              </p14:nvContentPartPr>
              <p14:xfrm>
                <a:off x="418165" y="3730430"/>
                <a:ext cx="146160" cy="1544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28AD283-E52F-7CB5-3503-B6CE6CFBF6F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0525" y="3712430"/>
                  <a:ext cx="181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EFB26E4-3954-059F-13BF-6EC6C3C99735}"/>
                    </a:ext>
                  </a:extLst>
                </p14:cNvPr>
                <p14:cNvContentPartPr/>
                <p14:nvPr/>
              </p14:nvContentPartPr>
              <p14:xfrm>
                <a:off x="715165" y="3554390"/>
                <a:ext cx="125640" cy="1684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EFB26E4-3954-059F-13BF-6EC6C3C9973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97165" y="3536750"/>
                  <a:ext cx="161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14A85EF-9D18-B8F2-8DA9-778CA7066526}"/>
                    </a:ext>
                  </a:extLst>
                </p14:cNvPr>
                <p14:cNvContentPartPr/>
                <p14:nvPr/>
              </p14:nvContentPartPr>
              <p14:xfrm>
                <a:off x="912805" y="3463310"/>
                <a:ext cx="32400" cy="918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14A85EF-9D18-B8F2-8DA9-778CA706652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94805" y="3445670"/>
                  <a:ext cx="68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DAFA5EE-5062-8FE6-89AB-416DAF637A8E}"/>
                    </a:ext>
                  </a:extLst>
                </p14:cNvPr>
                <p14:cNvContentPartPr/>
                <p14:nvPr/>
              </p14:nvContentPartPr>
              <p14:xfrm>
                <a:off x="946285" y="3309230"/>
                <a:ext cx="127440" cy="1645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DAFA5EE-5062-8FE6-89AB-416DAF637A8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28285" y="3291590"/>
                  <a:ext cx="163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8D35CD6-5C51-A563-720C-B280F05F0FB8}"/>
                    </a:ext>
                  </a:extLst>
                </p14:cNvPr>
                <p14:cNvContentPartPr/>
                <p14:nvPr/>
              </p14:nvContentPartPr>
              <p14:xfrm>
                <a:off x="1038805" y="3393110"/>
                <a:ext cx="203400" cy="1292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8D35CD6-5C51-A563-720C-B280F05F0FB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21165" y="3375110"/>
                  <a:ext cx="239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4452E4E-7313-4811-BDD2-0813F53E2F14}"/>
                    </a:ext>
                  </a:extLst>
                </p14:cNvPr>
                <p14:cNvContentPartPr/>
                <p14:nvPr/>
              </p14:nvContentPartPr>
              <p14:xfrm>
                <a:off x="282085" y="4427750"/>
                <a:ext cx="97560" cy="921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4452E4E-7313-4811-BDD2-0813F53E2F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64085" y="4410110"/>
                  <a:ext cx="133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AEAD6BB-8638-40CA-FC13-13FDE4462DE1}"/>
                    </a:ext>
                  </a:extLst>
                </p14:cNvPr>
                <p14:cNvContentPartPr/>
                <p14:nvPr/>
              </p14:nvContentPartPr>
              <p14:xfrm>
                <a:off x="444085" y="4312190"/>
                <a:ext cx="56880" cy="1260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AEAD6BB-8638-40CA-FC13-13FDE4462DE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26445" y="4294190"/>
                  <a:ext cx="92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9E87E4C-DEBB-D9EA-9290-CB133595C469}"/>
                    </a:ext>
                  </a:extLst>
                </p14:cNvPr>
                <p14:cNvContentPartPr/>
                <p14:nvPr/>
              </p14:nvContentPartPr>
              <p14:xfrm>
                <a:off x="495205" y="4136510"/>
                <a:ext cx="72720" cy="1512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9E87E4C-DEBB-D9EA-9290-CB133595C46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77205" y="4118510"/>
                  <a:ext cx="108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F208597-88F2-B35E-B3E9-D10FE588B4B7}"/>
                    </a:ext>
                  </a:extLst>
                </p14:cNvPr>
                <p14:cNvContentPartPr/>
                <p14:nvPr/>
              </p14:nvContentPartPr>
              <p14:xfrm>
                <a:off x="585925" y="4248110"/>
                <a:ext cx="207000" cy="1015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F208597-88F2-B35E-B3E9-D10FE588B4B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67925" y="4230470"/>
                  <a:ext cx="242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55FE58F-E556-2AD7-B94B-7BA3FF4EAC8C}"/>
                    </a:ext>
                  </a:extLst>
                </p14:cNvPr>
                <p14:cNvContentPartPr/>
                <p14:nvPr/>
              </p14:nvContentPartPr>
              <p14:xfrm>
                <a:off x="825325" y="3916910"/>
                <a:ext cx="254880" cy="3164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55FE58F-E556-2AD7-B94B-7BA3FF4EAC8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07685" y="3898910"/>
                  <a:ext cx="2905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F6C38E9-2145-7F03-9B0A-96DBB7B4AF83}"/>
                    </a:ext>
                  </a:extLst>
                </p14:cNvPr>
                <p14:cNvContentPartPr/>
                <p14:nvPr/>
              </p14:nvContentPartPr>
              <p14:xfrm>
                <a:off x="1081645" y="4020230"/>
                <a:ext cx="120960" cy="338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F6C38E9-2145-7F03-9B0A-96DBB7B4AF8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63645" y="4002230"/>
                  <a:ext cx="156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89952EF-9F4B-3ACB-59CA-1A22E1335193}"/>
                    </a:ext>
                  </a:extLst>
                </p14:cNvPr>
                <p14:cNvContentPartPr/>
                <p14:nvPr/>
              </p14:nvContentPartPr>
              <p14:xfrm>
                <a:off x="1157605" y="3961910"/>
                <a:ext cx="21240" cy="1090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89952EF-9F4B-3ACB-59CA-1A22E133519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39965" y="3943910"/>
                  <a:ext cx="56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02C6CB8-0BF3-7363-15FE-1F95B16FE764}"/>
                    </a:ext>
                  </a:extLst>
                </p14:cNvPr>
                <p14:cNvContentPartPr/>
                <p14:nvPr/>
              </p14:nvContentPartPr>
              <p14:xfrm>
                <a:off x="1373245" y="3716390"/>
                <a:ext cx="122040" cy="2728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02C6CB8-0BF3-7363-15FE-1F95B16FE76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355605" y="3698390"/>
                  <a:ext cx="1576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C2C1782-DD5B-7BEE-2480-3BE078E9FC7A}"/>
                    </a:ext>
                  </a:extLst>
                </p14:cNvPr>
                <p14:cNvContentPartPr/>
                <p14:nvPr/>
              </p14:nvContentPartPr>
              <p14:xfrm>
                <a:off x="1515805" y="3616670"/>
                <a:ext cx="65880" cy="1648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C2C1782-DD5B-7BEE-2480-3BE078E9FC7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497805" y="3598670"/>
                  <a:ext cx="101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312" name="墨迹 13311">
                  <a:extLst>
                    <a:ext uri="{FF2B5EF4-FFF2-40B4-BE49-F238E27FC236}">
                      <a16:creationId xmlns:a16="http://schemas.microsoft.com/office/drawing/2014/main" id="{82691471-08B3-1055-63DA-F6635947112A}"/>
                    </a:ext>
                  </a:extLst>
                </p14:cNvPr>
                <p14:cNvContentPartPr/>
                <p14:nvPr/>
              </p14:nvContentPartPr>
              <p14:xfrm>
                <a:off x="1591765" y="3495710"/>
                <a:ext cx="86040" cy="225000"/>
              </p14:xfrm>
            </p:contentPart>
          </mc:Choice>
          <mc:Fallback xmlns="">
            <p:pic>
              <p:nvPicPr>
                <p:cNvPr id="13312" name="墨迹 13311">
                  <a:extLst>
                    <a:ext uri="{FF2B5EF4-FFF2-40B4-BE49-F238E27FC236}">
                      <a16:creationId xmlns:a16="http://schemas.microsoft.com/office/drawing/2014/main" id="{82691471-08B3-1055-63DA-F6635947112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574125" y="3478070"/>
                  <a:ext cx="1216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313" name="墨迹 13312">
                  <a:extLst>
                    <a:ext uri="{FF2B5EF4-FFF2-40B4-BE49-F238E27FC236}">
                      <a16:creationId xmlns:a16="http://schemas.microsoft.com/office/drawing/2014/main" id="{4E5DF53A-A59C-3F99-2B0B-D60D73F0D2D1}"/>
                    </a:ext>
                  </a:extLst>
                </p14:cNvPr>
                <p14:cNvContentPartPr/>
                <p14:nvPr/>
              </p14:nvContentPartPr>
              <p14:xfrm>
                <a:off x="1694725" y="3665990"/>
                <a:ext cx="150480" cy="32400"/>
              </p14:xfrm>
            </p:contentPart>
          </mc:Choice>
          <mc:Fallback xmlns="">
            <p:pic>
              <p:nvPicPr>
                <p:cNvPr id="13313" name="墨迹 13312">
                  <a:extLst>
                    <a:ext uri="{FF2B5EF4-FFF2-40B4-BE49-F238E27FC236}">
                      <a16:creationId xmlns:a16="http://schemas.microsoft.com/office/drawing/2014/main" id="{4E5DF53A-A59C-3F99-2B0B-D60D73F0D2D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676725" y="3647990"/>
                  <a:ext cx="186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314" name="墨迹 13313">
                  <a:extLst>
                    <a:ext uri="{FF2B5EF4-FFF2-40B4-BE49-F238E27FC236}">
                      <a16:creationId xmlns:a16="http://schemas.microsoft.com/office/drawing/2014/main" id="{B576D3F6-D709-6377-EB8A-D4F40A5A55DB}"/>
                    </a:ext>
                  </a:extLst>
                </p14:cNvPr>
                <p14:cNvContentPartPr/>
                <p14:nvPr/>
              </p14:nvContentPartPr>
              <p14:xfrm>
                <a:off x="1893085" y="3325070"/>
                <a:ext cx="249840" cy="267480"/>
              </p14:xfrm>
            </p:contentPart>
          </mc:Choice>
          <mc:Fallback xmlns="">
            <p:pic>
              <p:nvPicPr>
                <p:cNvPr id="13314" name="墨迹 13313">
                  <a:extLst>
                    <a:ext uri="{FF2B5EF4-FFF2-40B4-BE49-F238E27FC236}">
                      <a16:creationId xmlns:a16="http://schemas.microsoft.com/office/drawing/2014/main" id="{B576D3F6-D709-6377-EB8A-D4F40A5A55D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875445" y="3307430"/>
                  <a:ext cx="285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316" name="墨迹 13315">
                  <a:extLst>
                    <a:ext uri="{FF2B5EF4-FFF2-40B4-BE49-F238E27FC236}">
                      <a16:creationId xmlns:a16="http://schemas.microsoft.com/office/drawing/2014/main" id="{74733038-B905-163E-196A-261CC095DEDD}"/>
                    </a:ext>
                  </a:extLst>
                </p14:cNvPr>
                <p14:cNvContentPartPr/>
                <p14:nvPr/>
              </p14:nvContentPartPr>
              <p14:xfrm>
                <a:off x="2022685" y="3386630"/>
                <a:ext cx="184320" cy="556200"/>
              </p14:xfrm>
            </p:contentPart>
          </mc:Choice>
          <mc:Fallback xmlns="">
            <p:pic>
              <p:nvPicPr>
                <p:cNvPr id="13316" name="墨迹 13315">
                  <a:extLst>
                    <a:ext uri="{FF2B5EF4-FFF2-40B4-BE49-F238E27FC236}">
                      <a16:creationId xmlns:a16="http://schemas.microsoft.com/office/drawing/2014/main" id="{74733038-B905-163E-196A-261CC095DED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004685" y="3368630"/>
                  <a:ext cx="219960" cy="591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Steepest Descent Problems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 l="58451" t="14205"/>
          <a:stretch>
            <a:fillRect/>
          </a:stretch>
        </p:blipFill>
        <p:spPr bwMode="auto">
          <a:xfrm>
            <a:off x="539552" y="2060848"/>
            <a:ext cx="3966193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8778" y="5805264"/>
            <a:ext cx="58703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 l="5201" t="8142" b="7177"/>
          <a:stretch>
            <a:fillRect/>
          </a:stretch>
        </p:blipFill>
        <p:spPr bwMode="auto">
          <a:xfrm>
            <a:off x="4788024" y="2060848"/>
            <a:ext cx="4355976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156176" y="1556792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Close up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 l="3256" t="12635" r="86404"/>
          <a:stretch>
            <a:fillRect/>
          </a:stretch>
        </p:blipFill>
        <p:spPr bwMode="auto">
          <a:xfrm>
            <a:off x="0" y="2108546"/>
            <a:ext cx="504056" cy="3696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Second Derivatives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268760"/>
            <a:ext cx="4608512" cy="439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716016" y="2132856"/>
            <a:ext cx="18002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714348" y="5721510"/>
            <a:ext cx="7696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In higher dimensions, 2</a:t>
            </a:r>
            <a:r>
              <a:rPr lang="en-CA" sz="2000" baseline="30000" dirty="0"/>
              <a:t>nd</a:t>
            </a:r>
            <a:r>
              <a:rPr lang="en-CA" sz="2000" dirty="0"/>
              <a:t> derivatives change how much we should move</a:t>
            </a:r>
          </a:p>
          <a:p>
            <a:r>
              <a:rPr lang="en-CA" sz="2000" dirty="0"/>
              <a:t> in the different directions:  changes best direction to move in.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07DC39D-7EA5-1059-AD9A-DBBD208D208E}"/>
              </a:ext>
            </a:extLst>
          </p:cNvPr>
          <p:cNvGrpSpPr/>
          <p:nvPr/>
        </p:nvGrpSpPr>
        <p:grpSpPr>
          <a:xfrm>
            <a:off x="1368925" y="4166750"/>
            <a:ext cx="3046320" cy="749160"/>
            <a:chOff x="1368925" y="4166750"/>
            <a:chExt cx="3046320" cy="74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6081C41-92BF-CCB0-B2C4-54AAA235626A}"/>
                    </a:ext>
                  </a:extLst>
                </p14:cNvPr>
                <p14:cNvContentPartPr/>
                <p14:nvPr/>
              </p14:nvContentPartPr>
              <p14:xfrm>
                <a:off x="2849965" y="4734830"/>
                <a:ext cx="1565280" cy="108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6081C41-92BF-CCB0-B2C4-54AAA235626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31965" y="4717190"/>
                  <a:ext cx="1600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A994ABB-59BE-FC23-6EB3-21B303BAB5BA}"/>
                    </a:ext>
                  </a:extLst>
                </p14:cNvPr>
                <p14:cNvContentPartPr/>
                <p14:nvPr/>
              </p14:nvContentPartPr>
              <p14:xfrm>
                <a:off x="2432725" y="4609910"/>
                <a:ext cx="228240" cy="1000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A994ABB-59BE-FC23-6EB3-21B303BAB5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14725" y="4592270"/>
                  <a:ext cx="263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B80F224-C63D-55F2-965F-81CB6B5F278C}"/>
                    </a:ext>
                  </a:extLst>
                </p14:cNvPr>
                <p14:cNvContentPartPr/>
                <p14:nvPr/>
              </p14:nvContentPartPr>
              <p14:xfrm>
                <a:off x="2570245" y="4551950"/>
                <a:ext cx="128160" cy="1018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B80F224-C63D-55F2-965F-81CB6B5F27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52605" y="4534310"/>
                  <a:ext cx="163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E7ECF9D-CD26-0850-F622-24151C8B7412}"/>
                    </a:ext>
                  </a:extLst>
                </p14:cNvPr>
                <p14:cNvContentPartPr/>
                <p14:nvPr/>
              </p14:nvContentPartPr>
              <p14:xfrm>
                <a:off x="2345245" y="4495430"/>
                <a:ext cx="260280" cy="2959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E7ECF9D-CD26-0850-F622-24151C8B74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27245" y="4477430"/>
                  <a:ext cx="2959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3906E76-C266-E471-0D8A-AF96301B302F}"/>
                    </a:ext>
                  </a:extLst>
                </p14:cNvPr>
                <p14:cNvContentPartPr/>
                <p14:nvPr/>
              </p14:nvContentPartPr>
              <p14:xfrm>
                <a:off x="1368925" y="4379870"/>
                <a:ext cx="196920" cy="1965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3906E76-C266-E471-0D8A-AF96301B302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50925" y="4362230"/>
                  <a:ext cx="232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42E8DF8-5990-EE88-0287-6ADBC8F94F47}"/>
                    </a:ext>
                  </a:extLst>
                </p14:cNvPr>
                <p14:cNvContentPartPr/>
                <p14:nvPr/>
              </p14:nvContentPartPr>
              <p14:xfrm>
                <a:off x="1538125" y="4247030"/>
                <a:ext cx="229320" cy="2120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42E8DF8-5990-EE88-0287-6ADBC8F94F4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0125" y="4229390"/>
                  <a:ext cx="264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A2E6299-FDDF-CC82-7915-AC0EE90442A5}"/>
                    </a:ext>
                  </a:extLst>
                </p14:cNvPr>
                <p14:cNvContentPartPr/>
                <p14:nvPr/>
              </p14:nvContentPartPr>
              <p14:xfrm>
                <a:off x="1757005" y="4209230"/>
                <a:ext cx="129600" cy="149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A2E6299-FDDF-CC82-7915-AC0EE90442A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39365" y="4191590"/>
                  <a:ext cx="1652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CF2D895-EECE-0540-1C08-E4ACF5801489}"/>
                    </a:ext>
                  </a:extLst>
                </p14:cNvPr>
                <p14:cNvContentPartPr/>
                <p14:nvPr/>
              </p14:nvContentPartPr>
              <p14:xfrm>
                <a:off x="1916845" y="4166750"/>
                <a:ext cx="96120" cy="1764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CF2D895-EECE-0540-1C08-E4ACF580148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98845" y="4149110"/>
                  <a:ext cx="131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1AFFA6D-F747-B80C-B34F-B07868184F13}"/>
                    </a:ext>
                  </a:extLst>
                </p14:cNvPr>
                <p14:cNvContentPartPr/>
                <p14:nvPr/>
              </p14:nvContentPartPr>
              <p14:xfrm>
                <a:off x="1591405" y="4742390"/>
                <a:ext cx="137880" cy="1108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1AFFA6D-F747-B80C-B34F-B07868184F1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73405" y="4724390"/>
                  <a:ext cx="173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DA1C524-20A4-9B73-669A-543C54CC793B}"/>
                    </a:ext>
                  </a:extLst>
                </p14:cNvPr>
                <p14:cNvContentPartPr/>
                <p14:nvPr/>
              </p14:nvContentPartPr>
              <p14:xfrm>
                <a:off x="1606165" y="4459430"/>
                <a:ext cx="204480" cy="2836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DA1C524-20A4-9B73-669A-543C54CC793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88525" y="4441430"/>
                  <a:ext cx="2401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F7E3212-357A-80D7-530B-473A7E2EF274}"/>
                    </a:ext>
                  </a:extLst>
                </p14:cNvPr>
                <p14:cNvContentPartPr/>
                <p14:nvPr/>
              </p14:nvContentPartPr>
              <p14:xfrm>
                <a:off x="1849885" y="4512350"/>
                <a:ext cx="120960" cy="1735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F7E3212-357A-80D7-530B-473A7E2EF2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31885" y="4494710"/>
                  <a:ext cx="156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7D4C56D-0B1D-9658-7161-D256BD01EBC4}"/>
                    </a:ext>
                  </a:extLst>
                </p14:cNvPr>
                <p14:cNvContentPartPr/>
                <p14:nvPr/>
              </p14:nvContentPartPr>
              <p14:xfrm>
                <a:off x="1978405" y="4464830"/>
                <a:ext cx="140040" cy="1659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7D4C56D-0B1D-9658-7161-D256BD01EBC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60405" y="4447190"/>
                  <a:ext cx="175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74AD7AE-5FB7-560B-7DA9-15ED4B331F2B}"/>
                    </a:ext>
                  </a:extLst>
                </p14:cNvPr>
                <p14:cNvContentPartPr/>
                <p14:nvPr/>
              </p14:nvContentPartPr>
              <p14:xfrm>
                <a:off x="2118445" y="4352870"/>
                <a:ext cx="267840" cy="563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74AD7AE-5FB7-560B-7DA9-15ED4B331F2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0445" y="4335230"/>
                  <a:ext cx="30348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8F3A8DF-D205-099E-40B2-EEBA429B35B0}"/>
                    </a:ext>
                  </a:extLst>
                </p14:cNvPr>
                <p14:cNvContentPartPr/>
                <p14:nvPr/>
              </p14:nvContentPartPr>
              <p14:xfrm>
                <a:off x="2149765" y="4345670"/>
                <a:ext cx="139680" cy="2739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8F3A8DF-D205-099E-40B2-EEBA429B35B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32125" y="4327670"/>
                  <a:ext cx="175320" cy="3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5DED0CB1-4E4A-71BC-CC9F-AF6990FCCF08}"/>
                  </a:ext>
                </a:extLst>
              </p14:cNvPr>
              <p14:cNvContentPartPr/>
              <p14:nvPr/>
            </p14:nvContentPartPr>
            <p14:xfrm>
              <a:off x="9428965" y="1972910"/>
              <a:ext cx="1080" cy="504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5DED0CB1-4E4A-71BC-CC9F-AF6990FCCF0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410965" y="1955270"/>
                <a:ext cx="367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85DC690D-E189-1C6D-E1DF-F9FB16042AFC}"/>
                  </a:ext>
                </a:extLst>
              </p14:cNvPr>
              <p14:cNvContentPartPr/>
              <p14:nvPr/>
            </p14:nvContentPartPr>
            <p14:xfrm>
              <a:off x="9104605" y="744950"/>
              <a:ext cx="260280" cy="39348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85DC690D-E189-1C6D-E1DF-F9FB16042AF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086605" y="726950"/>
                <a:ext cx="29592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1237BE1C-B81B-6433-0C8F-562177F3E736}"/>
                  </a:ext>
                </a:extLst>
              </p14:cNvPr>
              <p14:cNvContentPartPr/>
              <p14:nvPr/>
            </p14:nvContentPartPr>
            <p14:xfrm>
              <a:off x="9346165" y="1592750"/>
              <a:ext cx="360" cy="36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1237BE1C-B81B-6433-0C8F-562177F3E73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328165" y="15747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15C93F27-37FD-ECB1-8547-8804C1697BC8}"/>
                  </a:ext>
                </a:extLst>
              </p14:cNvPr>
              <p14:cNvContentPartPr/>
              <p14:nvPr/>
            </p14:nvContentPartPr>
            <p14:xfrm>
              <a:off x="9437605" y="530750"/>
              <a:ext cx="360" cy="36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15C93F27-37FD-ECB1-8547-8804C1697BC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419605" y="51311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5162B238-45B6-7929-9FD5-F7EB339E431E}"/>
                  </a:ext>
                </a:extLst>
              </p14:cNvPr>
              <p14:cNvContentPartPr/>
              <p14:nvPr/>
            </p14:nvContentPartPr>
            <p14:xfrm>
              <a:off x="6986365" y="186230"/>
              <a:ext cx="2151000" cy="331164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5162B238-45B6-7929-9FD5-F7EB339E43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68725" y="168230"/>
                <a:ext cx="2186640" cy="33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2529284B-7BE7-AB6B-B1C9-024FD8637884}"/>
                  </a:ext>
                </a:extLst>
              </p14:cNvPr>
              <p14:cNvContentPartPr/>
              <p14:nvPr/>
            </p14:nvContentPartPr>
            <p14:xfrm>
              <a:off x="7295605" y="104870"/>
              <a:ext cx="105840" cy="36900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2529284B-7BE7-AB6B-B1C9-024FD863788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77965" y="87230"/>
                <a:ext cx="1414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40672F0F-931C-61B8-E0E9-CC1B9A9C47DA}"/>
                  </a:ext>
                </a:extLst>
              </p14:cNvPr>
              <p14:cNvContentPartPr/>
              <p14:nvPr/>
            </p14:nvContentPartPr>
            <p14:xfrm>
              <a:off x="7186525" y="306830"/>
              <a:ext cx="262080" cy="3312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40672F0F-931C-61B8-E0E9-CC1B9A9C47D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68525" y="289190"/>
                <a:ext cx="2977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62F49932-1C76-DF4D-803E-D383749375E0}"/>
                  </a:ext>
                </a:extLst>
              </p14:cNvPr>
              <p14:cNvContentPartPr/>
              <p14:nvPr/>
            </p14:nvContentPartPr>
            <p14:xfrm>
              <a:off x="7824805" y="131870"/>
              <a:ext cx="151560" cy="32868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62F49932-1C76-DF4D-803E-D383749375E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07165" y="113870"/>
                <a:ext cx="18720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E4176335-5FC9-9FD5-D5E0-E5C47CB09598}"/>
                  </a:ext>
                </a:extLst>
              </p14:cNvPr>
              <p14:cNvContentPartPr/>
              <p14:nvPr/>
            </p14:nvContentPartPr>
            <p14:xfrm>
              <a:off x="8123965" y="171110"/>
              <a:ext cx="24480" cy="22428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E4176335-5FC9-9FD5-D5E0-E5C47CB0959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106325" y="153110"/>
                <a:ext cx="601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DA207DA5-A550-F35F-82F0-2322E0B7D5DC}"/>
                  </a:ext>
                </a:extLst>
              </p14:cNvPr>
              <p14:cNvContentPartPr/>
              <p14:nvPr/>
            </p14:nvContentPartPr>
            <p14:xfrm>
              <a:off x="8118205" y="110630"/>
              <a:ext cx="187920" cy="35856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DA207DA5-A550-F35F-82F0-2322E0B7D5D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00205" y="92630"/>
                <a:ext cx="22356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96B3E360-927A-4370-226A-522C33CA9810}"/>
                  </a:ext>
                </a:extLst>
              </p14:cNvPr>
              <p14:cNvContentPartPr/>
              <p14:nvPr/>
            </p14:nvContentPartPr>
            <p14:xfrm>
              <a:off x="7566325" y="352550"/>
              <a:ext cx="12240" cy="1188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96B3E360-927A-4370-226A-522C33CA981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48325" y="334910"/>
                <a:ext cx="478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4D88C01C-03AC-8B32-16F6-5D5A8C69EEFE}"/>
                  </a:ext>
                </a:extLst>
              </p14:cNvPr>
              <p14:cNvContentPartPr/>
              <p14:nvPr/>
            </p14:nvContentPartPr>
            <p14:xfrm>
              <a:off x="7587205" y="464150"/>
              <a:ext cx="1440" cy="180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4D88C01C-03AC-8B32-16F6-5D5A8C69EEF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569205" y="446150"/>
                <a:ext cx="370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05170E08-035A-611E-A07B-4B4E8EF789A3}"/>
                  </a:ext>
                </a:extLst>
              </p14:cNvPr>
              <p14:cNvContentPartPr/>
              <p14:nvPr/>
            </p14:nvContentPartPr>
            <p14:xfrm>
              <a:off x="7239805" y="674390"/>
              <a:ext cx="150120" cy="44964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05170E08-035A-611E-A07B-4B4E8EF789A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221805" y="656750"/>
                <a:ext cx="18576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DB19E650-11CD-A447-F067-8970B7632F86}"/>
                  </a:ext>
                </a:extLst>
              </p14:cNvPr>
              <p14:cNvContentPartPr/>
              <p14:nvPr/>
            </p14:nvContentPartPr>
            <p14:xfrm>
              <a:off x="7124965" y="959150"/>
              <a:ext cx="346680" cy="3276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DB19E650-11CD-A447-F067-8970B7632F8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107325" y="941510"/>
                <a:ext cx="3823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B6BC6A6A-FF82-4564-B980-0F6D7915CE21}"/>
                  </a:ext>
                </a:extLst>
              </p14:cNvPr>
              <p14:cNvContentPartPr/>
              <p14:nvPr/>
            </p14:nvContentPartPr>
            <p14:xfrm>
              <a:off x="7033165" y="1181630"/>
              <a:ext cx="637920" cy="8928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B6BC6A6A-FF82-4564-B980-0F6D7915CE2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15525" y="1163630"/>
                <a:ext cx="6735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60DDEA83-A9B3-9F79-B885-D42001D18257}"/>
                  </a:ext>
                </a:extLst>
              </p14:cNvPr>
              <p14:cNvContentPartPr/>
              <p14:nvPr/>
            </p14:nvContentPartPr>
            <p14:xfrm>
              <a:off x="7287685" y="1293950"/>
              <a:ext cx="197640" cy="37656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60DDEA83-A9B3-9F79-B885-D42001D1825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70045" y="1275950"/>
                <a:ext cx="23328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9C64D808-F042-9EE2-B3E8-66E36EFE1404}"/>
                  </a:ext>
                </a:extLst>
              </p14:cNvPr>
              <p14:cNvContentPartPr/>
              <p14:nvPr/>
            </p14:nvContentPartPr>
            <p14:xfrm>
              <a:off x="6909685" y="862310"/>
              <a:ext cx="263880" cy="21240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9C64D808-F042-9EE2-B3E8-66E36EFE140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891685" y="844310"/>
                <a:ext cx="2995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BFCF19F3-0F12-3E8F-15A7-DB46CE4F1B7C}"/>
                  </a:ext>
                </a:extLst>
              </p14:cNvPr>
              <p14:cNvContentPartPr/>
              <p14:nvPr/>
            </p14:nvContentPartPr>
            <p14:xfrm>
              <a:off x="6893485" y="1401230"/>
              <a:ext cx="345240" cy="189360"/>
            </p14:xfrm>
          </p:contentPart>
        </mc:Choice>
        <mc:Fallback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BFCF19F3-0F12-3E8F-15A7-DB46CE4F1B7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875845" y="1383230"/>
                <a:ext cx="3808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0CD8A01B-EFA8-7F72-8D11-F2DFB43F0682}"/>
                  </a:ext>
                </a:extLst>
              </p14:cNvPr>
              <p14:cNvContentPartPr/>
              <p14:nvPr/>
            </p14:nvContentPartPr>
            <p14:xfrm>
              <a:off x="7865485" y="1179110"/>
              <a:ext cx="1440" cy="720"/>
            </p14:xfrm>
          </p:contentPart>
        </mc:Choice>
        <mc:Fallback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0CD8A01B-EFA8-7F72-8D11-F2DFB43F068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47845" y="1161110"/>
                <a:ext cx="370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473EA7E8-94ED-DBAA-B168-D27D4D43937D}"/>
                  </a:ext>
                </a:extLst>
              </p14:cNvPr>
              <p14:cNvContentPartPr/>
              <p14:nvPr/>
            </p14:nvContentPartPr>
            <p14:xfrm>
              <a:off x="7870525" y="1285670"/>
              <a:ext cx="6480" cy="720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473EA7E8-94ED-DBAA-B168-D27D4D43937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852885" y="1268030"/>
                <a:ext cx="421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EE1504D8-D02A-A019-EA80-EA2FF8AE8E54}"/>
                  </a:ext>
                </a:extLst>
              </p14:cNvPr>
              <p14:cNvContentPartPr/>
              <p14:nvPr/>
            </p14:nvContentPartPr>
            <p14:xfrm>
              <a:off x="8019565" y="1137710"/>
              <a:ext cx="112680" cy="239760"/>
            </p14:xfrm>
          </p:contentPart>
        </mc:Choice>
        <mc:Fallback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EE1504D8-D02A-A019-EA80-EA2FF8AE8E5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001925" y="1120070"/>
                <a:ext cx="1483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C207E365-BFA6-B742-D966-F90F186B22C6}"/>
                  </a:ext>
                </a:extLst>
              </p14:cNvPr>
              <p14:cNvContentPartPr/>
              <p14:nvPr/>
            </p14:nvContentPartPr>
            <p14:xfrm>
              <a:off x="8274805" y="1099550"/>
              <a:ext cx="39600" cy="24948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C207E365-BFA6-B742-D966-F90F186B22C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56805" y="1081910"/>
                <a:ext cx="752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94499E43-9347-CCAB-353E-77D1A79536B5}"/>
                  </a:ext>
                </a:extLst>
              </p14:cNvPr>
              <p14:cNvContentPartPr/>
              <p14:nvPr/>
            </p14:nvContentPartPr>
            <p14:xfrm>
              <a:off x="8284165" y="1129790"/>
              <a:ext cx="154440" cy="25704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94499E43-9347-CCAB-353E-77D1A79536B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266525" y="1111790"/>
                <a:ext cx="19008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F1309713-26C7-6D7B-679E-5B56974736B8}"/>
                  </a:ext>
                </a:extLst>
              </p14:cNvPr>
              <p14:cNvContentPartPr/>
              <p14:nvPr/>
            </p14:nvContentPartPr>
            <p14:xfrm>
              <a:off x="6686125" y="2240030"/>
              <a:ext cx="1010880" cy="7812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F1309713-26C7-6D7B-679E-5B56974736B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68125" y="2222030"/>
                <a:ext cx="10465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C6051DB0-042A-BAF9-E9BC-0C5C7F0023DE}"/>
                  </a:ext>
                </a:extLst>
              </p14:cNvPr>
              <p14:cNvContentPartPr/>
              <p14:nvPr/>
            </p14:nvContentPartPr>
            <p14:xfrm>
              <a:off x="6970885" y="1968230"/>
              <a:ext cx="208440" cy="23544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C6051DB0-042A-BAF9-E9BC-0C5C7F0023D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53245" y="1950230"/>
                <a:ext cx="2440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4C02482F-6D38-5936-BC8A-425A89B38B56}"/>
                  </a:ext>
                </a:extLst>
              </p14:cNvPr>
              <p14:cNvContentPartPr/>
              <p14:nvPr/>
            </p14:nvContentPartPr>
            <p14:xfrm>
              <a:off x="7227205" y="1769510"/>
              <a:ext cx="194400" cy="49176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4C02482F-6D38-5936-BC8A-425A89B38B5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09565" y="1751510"/>
                <a:ext cx="23004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34E0CDEC-FD3B-2034-68D0-53481346F506}"/>
                  </a:ext>
                </a:extLst>
              </p14:cNvPr>
              <p14:cNvContentPartPr/>
              <p14:nvPr/>
            </p14:nvContentPartPr>
            <p14:xfrm>
              <a:off x="7263205" y="1988390"/>
              <a:ext cx="261720" cy="9360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34E0CDEC-FD3B-2034-68D0-53481346F50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245565" y="1970390"/>
                <a:ext cx="297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FFF73EEB-1491-6FCB-DAD9-B61E8B2A6B86}"/>
                  </a:ext>
                </a:extLst>
              </p14:cNvPr>
              <p14:cNvContentPartPr/>
              <p14:nvPr/>
            </p14:nvContentPartPr>
            <p14:xfrm>
              <a:off x="6912925" y="2456750"/>
              <a:ext cx="206640" cy="29808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FFF73EEB-1491-6FCB-DAD9-B61E8B2A6B8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894925" y="2439110"/>
                <a:ext cx="24228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3BD02E44-EF29-AAB9-E3D8-5D21F2380F45}"/>
                  </a:ext>
                </a:extLst>
              </p14:cNvPr>
              <p14:cNvContentPartPr/>
              <p14:nvPr/>
            </p14:nvContentPartPr>
            <p14:xfrm>
              <a:off x="7182565" y="2505710"/>
              <a:ext cx="148320" cy="26712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3BD02E44-EF29-AAB9-E3D8-5D21F2380F4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64565" y="2487710"/>
                <a:ext cx="18396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AB25D863-92C8-7BD8-B755-E1FB14768FFC}"/>
                  </a:ext>
                </a:extLst>
              </p14:cNvPr>
              <p14:cNvContentPartPr/>
              <p14:nvPr/>
            </p14:nvContentPartPr>
            <p14:xfrm>
              <a:off x="7436005" y="2430110"/>
              <a:ext cx="93600" cy="6012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AB25D863-92C8-7BD8-B755-E1FB14768FF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418005" y="2412110"/>
                <a:ext cx="12924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43" name="组合 14342">
            <a:extLst>
              <a:ext uri="{FF2B5EF4-FFF2-40B4-BE49-F238E27FC236}">
                <a16:creationId xmlns:a16="http://schemas.microsoft.com/office/drawing/2014/main" id="{48BBCC8C-10C1-36D0-9AB6-02446B3EE87E}"/>
              </a:ext>
            </a:extLst>
          </p:cNvPr>
          <p:cNvGrpSpPr/>
          <p:nvPr/>
        </p:nvGrpSpPr>
        <p:grpSpPr>
          <a:xfrm>
            <a:off x="7882765" y="2074790"/>
            <a:ext cx="1533960" cy="431640"/>
            <a:chOff x="7882765" y="2074790"/>
            <a:chExt cx="1533960" cy="4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0F7F5BC-8E98-74FF-F971-C2BFFF5E2684}"/>
                    </a:ext>
                  </a:extLst>
                </p14:cNvPr>
                <p14:cNvContentPartPr/>
                <p14:nvPr/>
              </p14:nvContentPartPr>
              <p14:xfrm>
                <a:off x="7882765" y="2362070"/>
                <a:ext cx="360" cy="3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0F7F5BC-8E98-74FF-F971-C2BFFF5E268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64765" y="23444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9F5DA5C-0C10-B21E-0218-17AB193B1B98}"/>
                    </a:ext>
                  </a:extLst>
                </p14:cNvPr>
                <p14:cNvContentPartPr/>
                <p14:nvPr/>
              </p14:nvContentPartPr>
              <p14:xfrm>
                <a:off x="7893925" y="2379710"/>
                <a:ext cx="4680" cy="68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9F5DA5C-0C10-B21E-0218-17AB193B1B9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76285" y="2361710"/>
                  <a:ext cx="40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C23EB89-0EF0-8334-6E61-671C5F3B5F60}"/>
                    </a:ext>
                  </a:extLst>
                </p14:cNvPr>
                <p14:cNvContentPartPr/>
                <p14:nvPr/>
              </p14:nvContentPartPr>
              <p14:xfrm>
                <a:off x="8030005" y="2129510"/>
                <a:ext cx="182160" cy="3456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C23EB89-0EF0-8334-6E61-671C5F3B5F6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012005" y="2111870"/>
                  <a:ext cx="2178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28F6B7B-9A5F-B916-8043-F5D235BAB50E}"/>
                    </a:ext>
                  </a:extLst>
                </p14:cNvPr>
                <p14:cNvContentPartPr/>
                <p14:nvPr/>
              </p14:nvContentPartPr>
              <p14:xfrm>
                <a:off x="8295325" y="2282150"/>
                <a:ext cx="60120" cy="630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28F6B7B-9A5F-B916-8043-F5D235BAB50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77325" y="2264510"/>
                  <a:ext cx="95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4336" name="墨迹 14335">
                  <a:extLst>
                    <a:ext uri="{FF2B5EF4-FFF2-40B4-BE49-F238E27FC236}">
                      <a16:creationId xmlns:a16="http://schemas.microsoft.com/office/drawing/2014/main" id="{EE3CDD31-2F4E-ED75-A94A-EEE741C79FB2}"/>
                    </a:ext>
                  </a:extLst>
                </p14:cNvPr>
                <p14:cNvContentPartPr/>
                <p14:nvPr/>
              </p14:nvContentPartPr>
              <p14:xfrm>
                <a:off x="8297845" y="2277830"/>
                <a:ext cx="55800" cy="72360"/>
              </p14:xfrm>
            </p:contentPart>
          </mc:Choice>
          <mc:Fallback>
            <p:pic>
              <p:nvPicPr>
                <p:cNvPr id="14336" name="墨迹 14335">
                  <a:extLst>
                    <a:ext uri="{FF2B5EF4-FFF2-40B4-BE49-F238E27FC236}">
                      <a16:creationId xmlns:a16="http://schemas.microsoft.com/office/drawing/2014/main" id="{EE3CDD31-2F4E-ED75-A94A-EEE741C79FB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279845" y="2259830"/>
                  <a:ext cx="914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4337" name="墨迹 14336">
                  <a:extLst>
                    <a:ext uri="{FF2B5EF4-FFF2-40B4-BE49-F238E27FC236}">
                      <a16:creationId xmlns:a16="http://schemas.microsoft.com/office/drawing/2014/main" id="{5CDD11E5-737D-48B7-9F87-FE7BC918FA7A}"/>
                    </a:ext>
                  </a:extLst>
                </p14:cNvPr>
                <p14:cNvContentPartPr/>
                <p14:nvPr/>
              </p14:nvContentPartPr>
              <p14:xfrm>
                <a:off x="8414125" y="2163710"/>
                <a:ext cx="135360" cy="282240"/>
              </p14:xfrm>
            </p:contentPart>
          </mc:Choice>
          <mc:Fallback>
            <p:pic>
              <p:nvPicPr>
                <p:cNvPr id="14337" name="墨迹 14336">
                  <a:extLst>
                    <a:ext uri="{FF2B5EF4-FFF2-40B4-BE49-F238E27FC236}">
                      <a16:creationId xmlns:a16="http://schemas.microsoft.com/office/drawing/2014/main" id="{5CDD11E5-737D-48B7-9F87-FE7BC918FA7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396485" y="2145710"/>
                  <a:ext cx="171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4339" name="墨迹 14338">
                  <a:extLst>
                    <a:ext uri="{FF2B5EF4-FFF2-40B4-BE49-F238E27FC236}">
                      <a16:creationId xmlns:a16="http://schemas.microsoft.com/office/drawing/2014/main" id="{8EC4055E-BE93-752B-2E9B-890990D36E3F}"/>
                    </a:ext>
                  </a:extLst>
                </p14:cNvPr>
                <p14:cNvContentPartPr/>
                <p14:nvPr/>
              </p14:nvContentPartPr>
              <p14:xfrm>
                <a:off x="8679445" y="2222390"/>
                <a:ext cx="27360" cy="51840"/>
              </p14:xfrm>
            </p:contentPart>
          </mc:Choice>
          <mc:Fallback>
            <p:pic>
              <p:nvPicPr>
                <p:cNvPr id="14339" name="墨迹 14338">
                  <a:extLst>
                    <a:ext uri="{FF2B5EF4-FFF2-40B4-BE49-F238E27FC236}">
                      <a16:creationId xmlns:a16="http://schemas.microsoft.com/office/drawing/2014/main" id="{8EC4055E-BE93-752B-2E9B-890990D36E3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661805" y="2204390"/>
                  <a:ext cx="63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4340" name="墨迹 14339">
                  <a:extLst>
                    <a:ext uri="{FF2B5EF4-FFF2-40B4-BE49-F238E27FC236}">
                      <a16:creationId xmlns:a16="http://schemas.microsoft.com/office/drawing/2014/main" id="{618ED185-0AD5-EE3C-0946-7FF5D63C1271}"/>
                    </a:ext>
                  </a:extLst>
                </p14:cNvPr>
                <p14:cNvContentPartPr/>
                <p14:nvPr/>
              </p14:nvContentPartPr>
              <p14:xfrm>
                <a:off x="8825605" y="2074790"/>
                <a:ext cx="180720" cy="370440"/>
              </p14:xfrm>
            </p:contentPart>
          </mc:Choice>
          <mc:Fallback>
            <p:pic>
              <p:nvPicPr>
                <p:cNvPr id="14340" name="墨迹 14339">
                  <a:extLst>
                    <a:ext uri="{FF2B5EF4-FFF2-40B4-BE49-F238E27FC236}">
                      <a16:creationId xmlns:a16="http://schemas.microsoft.com/office/drawing/2014/main" id="{618ED185-0AD5-EE3C-0946-7FF5D63C127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807965" y="2056790"/>
                  <a:ext cx="2163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4341" name="墨迹 14340">
                  <a:extLst>
                    <a:ext uri="{FF2B5EF4-FFF2-40B4-BE49-F238E27FC236}">
                      <a16:creationId xmlns:a16="http://schemas.microsoft.com/office/drawing/2014/main" id="{E85AC9F8-DF1E-6B33-D5E5-E7DB95024EF1}"/>
                    </a:ext>
                  </a:extLst>
                </p14:cNvPr>
                <p14:cNvContentPartPr/>
                <p14:nvPr/>
              </p14:nvContentPartPr>
              <p14:xfrm>
                <a:off x="9088405" y="2107190"/>
                <a:ext cx="45360" cy="303840"/>
              </p14:xfrm>
            </p:contentPart>
          </mc:Choice>
          <mc:Fallback>
            <p:pic>
              <p:nvPicPr>
                <p:cNvPr id="14341" name="墨迹 14340">
                  <a:extLst>
                    <a:ext uri="{FF2B5EF4-FFF2-40B4-BE49-F238E27FC236}">
                      <a16:creationId xmlns:a16="http://schemas.microsoft.com/office/drawing/2014/main" id="{E85AC9F8-DF1E-6B33-D5E5-E7DB95024EF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070765" y="2089190"/>
                  <a:ext cx="810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4342" name="墨迹 14341">
                  <a:extLst>
                    <a:ext uri="{FF2B5EF4-FFF2-40B4-BE49-F238E27FC236}">
                      <a16:creationId xmlns:a16="http://schemas.microsoft.com/office/drawing/2014/main" id="{CD7C34FF-F521-D8D0-24E7-479F74E585E9}"/>
                    </a:ext>
                  </a:extLst>
                </p14:cNvPr>
                <p14:cNvContentPartPr/>
                <p14:nvPr/>
              </p14:nvContentPartPr>
              <p14:xfrm>
                <a:off x="9040885" y="2079830"/>
                <a:ext cx="375840" cy="426600"/>
              </p14:xfrm>
            </p:contentPart>
          </mc:Choice>
          <mc:Fallback>
            <p:pic>
              <p:nvPicPr>
                <p:cNvPr id="14342" name="墨迹 14341">
                  <a:extLst>
                    <a:ext uri="{FF2B5EF4-FFF2-40B4-BE49-F238E27FC236}">
                      <a16:creationId xmlns:a16="http://schemas.microsoft.com/office/drawing/2014/main" id="{CD7C34FF-F521-D8D0-24E7-479F74E585E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022885" y="2062190"/>
                  <a:ext cx="411480" cy="46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46" name="组合 14345">
            <a:extLst>
              <a:ext uri="{FF2B5EF4-FFF2-40B4-BE49-F238E27FC236}">
                <a16:creationId xmlns:a16="http://schemas.microsoft.com/office/drawing/2014/main" id="{B5C62637-99E0-A7E0-9889-6685F2493F4F}"/>
              </a:ext>
            </a:extLst>
          </p:cNvPr>
          <p:cNvGrpSpPr/>
          <p:nvPr/>
        </p:nvGrpSpPr>
        <p:grpSpPr>
          <a:xfrm>
            <a:off x="6689725" y="1701110"/>
            <a:ext cx="2876400" cy="1182240"/>
            <a:chOff x="6689725" y="1701110"/>
            <a:chExt cx="2876400" cy="118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4344" name="墨迹 14343">
                  <a:extLst>
                    <a:ext uri="{FF2B5EF4-FFF2-40B4-BE49-F238E27FC236}">
                      <a16:creationId xmlns:a16="http://schemas.microsoft.com/office/drawing/2014/main" id="{6A34BFE3-ABC6-1635-809C-64362385041D}"/>
                    </a:ext>
                  </a:extLst>
                </p14:cNvPr>
                <p14:cNvContentPartPr/>
                <p14:nvPr/>
              </p14:nvContentPartPr>
              <p14:xfrm>
                <a:off x="6907165" y="2819630"/>
                <a:ext cx="21960" cy="9360"/>
              </p14:xfrm>
            </p:contentPart>
          </mc:Choice>
          <mc:Fallback>
            <p:pic>
              <p:nvPicPr>
                <p:cNvPr id="14344" name="墨迹 14343">
                  <a:extLst>
                    <a:ext uri="{FF2B5EF4-FFF2-40B4-BE49-F238E27FC236}">
                      <a16:creationId xmlns:a16="http://schemas.microsoft.com/office/drawing/2014/main" id="{6A34BFE3-ABC6-1635-809C-64362385041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01045" y="2813510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4345" name="墨迹 14344">
                  <a:extLst>
                    <a:ext uri="{FF2B5EF4-FFF2-40B4-BE49-F238E27FC236}">
                      <a16:creationId xmlns:a16="http://schemas.microsoft.com/office/drawing/2014/main" id="{439E5895-1ED9-315B-4A88-1345BCCC02A3}"/>
                    </a:ext>
                  </a:extLst>
                </p14:cNvPr>
                <p14:cNvContentPartPr/>
                <p14:nvPr/>
              </p14:nvContentPartPr>
              <p14:xfrm>
                <a:off x="6689725" y="1701110"/>
                <a:ext cx="2876400" cy="1182240"/>
              </p14:xfrm>
            </p:contentPart>
          </mc:Choice>
          <mc:Fallback>
            <p:pic>
              <p:nvPicPr>
                <p:cNvPr id="14345" name="墨迹 14344">
                  <a:extLst>
                    <a:ext uri="{FF2B5EF4-FFF2-40B4-BE49-F238E27FC236}">
                      <a16:creationId xmlns:a16="http://schemas.microsoft.com/office/drawing/2014/main" id="{439E5895-1ED9-315B-4A88-1345BCCC02A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683605" y="1694990"/>
                  <a:ext cx="2888640" cy="11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64" name="组合 14363">
            <a:extLst>
              <a:ext uri="{FF2B5EF4-FFF2-40B4-BE49-F238E27FC236}">
                <a16:creationId xmlns:a16="http://schemas.microsoft.com/office/drawing/2014/main" id="{25E00AF5-D6D6-54EE-6E7A-8627F4BE6B64}"/>
              </a:ext>
            </a:extLst>
          </p:cNvPr>
          <p:cNvGrpSpPr/>
          <p:nvPr/>
        </p:nvGrpSpPr>
        <p:grpSpPr>
          <a:xfrm>
            <a:off x="7327285" y="2852750"/>
            <a:ext cx="1805400" cy="447480"/>
            <a:chOff x="7327285" y="2852750"/>
            <a:chExt cx="1805400" cy="44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4347" name="墨迹 14346">
                  <a:extLst>
                    <a:ext uri="{FF2B5EF4-FFF2-40B4-BE49-F238E27FC236}">
                      <a16:creationId xmlns:a16="http://schemas.microsoft.com/office/drawing/2014/main" id="{736D86D2-F982-2DE5-06ED-1F95F2E00F4A}"/>
                    </a:ext>
                  </a:extLst>
                </p14:cNvPr>
                <p14:cNvContentPartPr/>
                <p14:nvPr/>
              </p14:nvContentPartPr>
              <p14:xfrm>
                <a:off x="7676125" y="2884790"/>
                <a:ext cx="129240" cy="174960"/>
              </p14:xfrm>
            </p:contentPart>
          </mc:Choice>
          <mc:Fallback>
            <p:pic>
              <p:nvPicPr>
                <p:cNvPr id="14347" name="墨迹 14346">
                  <a:extLst>
                    <a:ext uri="{FF2B5EF4-FFF2-40B4-BE49-F238E27FC236}">
                      <a16:creationId xmlns:a16="http://schemas.microsoft.com/office/drawing/2014/main" id="{736D86D2-F982-2DE5-06ED-1F95F2E00F4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670005" y="2878670"/>
                  <a:ext cx="141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4348" name="墨迹 14347">
                  <a:extLst>
                    <a:ext uri="{FF2B5EF4-FFF2-40B4-BE49-F238E27FC236}">
                      <a16:creationId xmlns:a16="http://schemas.microsoft.com/office/drawing/2014/main" id="{F04E6AC5-BD09-9C8A-52FB-0BF9C7CE9AFA}"/>
                    </a:ext>
                  </a:extLst>
                </p14:cNvPr>
                <p14:cNvContentPartPr/>
                <p14:nvPr/>
              </p14:nvContentPartPr>
              <p14:xfrm>
                <a:off x="7753525" y="2938430"/>
                <a:ext cx="13680" cy="95040"/>
              </p14:xfrm>
            </p:contentPart>
          </mc:Choice>
          <mc:Fallback>
            <p:pic>
              <p:nvPicPr>
                <p:cNvPr id="14348" name="墨迹 14347">
                  <a:extLst>
                    <a:ext uri="{FF2B5EF4-FFF2-40B4-BE49-F238E27FC236}">
                      <a16:creationId xmlns:a16="http://schemas.microsoft.com/office/drawing/2014/main" id="{F04E6AC5-BD09-9C8A-52FB-0BF9C7CE9AF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747405" y="2932310"/>
                  <a:ext cx="25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4350" name="墨迹 14349">
                  <a:extLst>
                    <a:ext uri="{FF2B5EF4-FFF2-40B4-BE49-F238E27FC236}">
                      <a16:creationId xmlns:a16="http://schemas.microsoft.com/office/drawing/2014/main" id="{36D1EC97-D880-2A83-3590-7BB191DD5115}"/>
                    </a:ext>
                  </a:extLst>
                </p14:cNvPr>
                <p14:cNvContentPartPr/>
                <p14:nvPr/>
              </p14:nvContentPartPr>
              <p14:xfrm>
                <a:off x="7327285" y="3086750"/>
                <a:ext cx="218520" cy="213480"/>
              </p14:xfrm>
            </p:contentPart>
          </mc:Choice>
          <mc:Fallback>
            <p:pic>
              <p:nvPicPr>
                <p:cNvPr id="14350" name="墨迹 14349">
                  <a:extLst>
                    <a:ext uri="{FF2B5EF4-FFF2-40B4-BE49-F238E27FC236}">
                      <a16:creationId xmlns:a16="http://schemas.microsoft.com/office/drawing/2014/main" id="{36D1EC97-D880-2A83-3590-7BB191DD511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321165" y="3080630"/>
                  <a:ext cx="2307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4351" name="墨迹 14350">
                  <a:extLst>
                    <a:ext uri="{FF2B5EF4-FFF2-40B4-BE49-F238E27FC236}">
                      <a16:creationId xmlns:a16="http://schemas.microsoft.com/office/drawing/2014/main" id="{9F10E449-A28D-2257-367D-2B32BD7ADFB2}"/>
                    </a:ext>
                  </a:extLst>
                </p14:cNvPr>
                <p14:cNvContentPartPr/>
                <p14:nvPr/>
              </p14:nvContentPartPr>
              <p14:xfrm>
                <a:off x="7517005" y="3098270"/>
                <a:ext cx="135720" cy="163440"/>
              </p14:xfrm>
            </p:contentPart>
          </mc:Choice>
          <mc:Fallback>
            <p:pic>
              <p:nvPicPr>
                <p:cNvPr id="14351" name="墨迹 14350">
                  <a:extLst>
                    <a:ext uri="{FF2B5EF4-FFF2-40B4-BE49-F238E27FC236}">
                      <a16:creationId xmlns:a16="http://schemas.microsoft.com/office/drawing/2014/main" id="{9F10E449-A28D-2257-367D-2B32BD7ADFB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510885" y="3092150"/>
                  <a:ext cx="147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4352" name="墨迹 14351">
                  <a:extLst>
                    <a:ext uri="{FF2B5EF4-FFF2-40B4-BE49-F238E27FC236}">
                      <a16:creationId xmlns:a16="http://schemas.microsoft.com/office/drawing/2014/main" id="{822B7AB9-DD08-1A00-03B3-DED8B0D6ED3E}"/>
                    </a:ext>
                  </a:extLst>
                </p14:cNvPr>
                <p14:cNvContentPartPr/>
                <p14:nvPr/>
              </p14:nvContentPartPr>
              <p14:xfrm>
                <a:off x="7661005" y="2927990"/>
                <a:ext cx="216360" cy="303480"/>
              </p14:xfrm>
            </p:contentPart>
          </mc:Choice>
          <mc:Fallback>
            <p:pic>
              <p:nvPicPr>
                <p:cNvPr id="14352" name="墨迹 14351">
                  <a:extLst>
                    <a:ext uri="{FF2B5EF4-FFF2-40B4-BE49-F238E27FC236}">
                      <a16:creationId xmlns:a16="http://schemas.microsoft.com/office/drawing/2014/main" id="{822B7AB9-DD08-1A00-03B3-DED8B0D6ED3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654885" y="2921870"/>
                  <a:ext cx="228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4354" name="墨迹 14353">
                  <a:extLst>
                    <a:ext uri="{FF2B5EF4-FFF2-40B4-BE49-F238E27FC236}">
                      <a16:creationId xmlns:a16="http://schemas.microsoft.com/office/drawing/2014/main" id="{EB9B9C5B-926A-225A-61C4-B52575AD22C4}"/>
                    </a:ext>
                  </a:extLst>
                </p14:cNvPr>
                <p14:cNvContentPartPr/>
                <p14:nvPr/>
              </p14:nvContentPartPr>
              <p14:xfrm>
                <a:off x="8053765" y="2917550"/>
                <a:ext cx="154080" cy="285120"/>
              </p14:xfrm>
            </p:contentPart>
          </mc:Choice>
          <mc:Fallback>
            <p:pic>
              <p:nvPicPr>
                <p:cNvPr id="14354" name="墨迹 14353">
                  <a:extLst>
                    <a:ext uri="{FF2B5EF4-FFF2-40B4-BE49-F238E27FC236}">
                      <a16:creationId xmlns:a16="http://schemas.microsoft.com/office/drawing/2014/main" id="{EB9B9C5B-926A-225A-61C4-B52575AD22C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047645" y="2911430"/>
                  <a:ext cx="1663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4355" name="墨迹 14354">
                  <a:extLst>
                    <a:ext uri="{FF2B5EF4-FFF2-40B4-BE49-F238E27FC236}">
                      <a16:creationId xmlns:a16="http://schemas.microsoft.com/office/drawing/2014/main" id="{5A2AEF26-615B-1ED3-7D4D-C453E1D0CC95}"/>
                    </a:ext>
                  </a:extLst>
                </p14:cNvPr>
                <p14:cNvContentPartPr/>
                <p14:nvPr/>
              </p14:nvContentPartPr>
              <p14:xfrm>
                <a:off x="8168965" y="3071630"/>
                <a:ext cx="113760" cy="162360"/>
              </p14:xfrm>
            </p:contentPart>
          </mc:Choice>
          <mc:Fallback>
            <p:pic>
              <p:nvPicPr>
                <p:cNvPr id="14355" name="墨迹 14354">
                  <a:extLst>
                    <a:ext uri="{FF2B5EF4-FFF2-40B4-BE49-F238E27FC236}">
                      <a16:creationId xmlns:a16="http://schemas.microsoft.com/office/drawing/2014/main" id="{5A2AEF26-615B-1ED3-7D4D-C453E1D0CC9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162845" y="3065510"/>
                  <a:ext cx="126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4356" name="墨迹 14355">
                  <a:extLst>
                    <a:ext uri="{FF2B5EF4-FFF2-40B4-BE49-F238E27FC236}">
                      <a16:creationId xmlns:a16="http://schemas.microsoft.com/office/drawing/2014/main" id="{6567B262-0C40-581E-1C3E-AD15367428FB}"/>
                    </a:ext>
                  </a:extLst>
                </p14:cNvPr>
                <p14:cNvContentPartPr/>
                <p14:nvPr/>
              </p14:nvContentPartPr>
              <p14:xfrm>
                <a:off x="8253925" y="3068030"/>
                <a:ext cx="122040" cy="126720"/>
              </p14:xfrm>
            </p:contentPart>
          </mc:Choice>
          <mc:Fallback>
            <p:pic>
              <p:nvPicPr>
                <p:cNvPr id="14356" name="墨迹 14355">
                  <a:extLst>
                    <a:ext uri="{FF2B5EF4-FFF2-40B4-BE49-F238E27FC236}">
                      <a16:creationId xmlns:a16="http://schemas.microsoft.com/office/drawing/2014/main" id="{6567B262-0C40-581E-1C3E-AD15367428F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247805" y="3061910"/>
                  <a:ext cx="134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4357" name="墨迹 14356">
                  <a:extLst>
                    <a:ext uri="{FF2B5EF4-FFF2-40B4-BE49-F238E27FC236}">
                      <a16:creationId xmlns:a16="http://schemas.microsoft.com/office/drawing/2014/main" id="{D6F29D88-1EEC-7FA3-ED5E-E9CBA4747A6F}"/>
                    </a:ext>
                  </a:extLst>
                </p14:cNvPr>
                <p14:cNvContentPartPr/>
                <p14:nvPr/>
              </p14:nvContentPartPr>
              <p14:xfrm>
                <a:off x="8408365" y="3040310"/>
                <a:ext cx="6840" cy="1440"/>
              </p14:xfrm>
            </p:contentPart>
          </mc:Choice>
          <mc:Fallback>
            <p:pic>
              <p:nvPicPr>
                <p:cNvPr id="14357" name="墨迹 14356">
                  <a:extLst>
                    <a:ext uri="{FF2B5EF4-FFF2-40B4-BE49-F238E27FC236}">
                      <a16:creationId xmlns:a16="http://schemas.microsoft.com/office/drawing/2014/main" id="{D6F29D88-1EEC-7FA3-ED5E-E9CBA4747A6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02245" y="3034190"/>
                  <a:ext cx="1908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4358" name="墨迹 14357">
                  <a:extLst>
                    <a:ext uri="{FF2B5EF4-FFF2-40B4-BE49-F238E27FC236}">
                      <a16:creationId xmlns:a16="http://schemas.microsoft.com/office/drawing/2014/main" id="{076B93D2-4823-70DC-4CAB-93A1290B19B6}"/>
                    </a:ext>
                  </a:extLst>
                </p14:cNvPr>
                <p14:cNvContentPartPr/>
                <p14:nvPr/>
              </p14:nvContentPartPr>
              <p14:xfrm>
                <a:off x="8416645" y="3038150"/>
                <a:ext cx="98280" cy="145440"/>
              </p14:xfrm>
            </p:contentPart>
          </mc:Choice>
          <mc:Fallback>
            <p:pic>
              <p:nvPicPr>
                <p:cNvPr id="14358" name="墨迹 14357">
                  <a:extLst>
                    <a:ext uri="{FF2B5EF4-FFF2-40B4-BE49-F238E27FC236}">
                      <a16:creationId xmlns:a16="http://schemas.microsoft.com/office/drawing/2014/main" id="{076B93D2-4823-70DC-4CAB-93A1290B19B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10525" y="3032030"/>
                  <a:ext cx="110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4359" name="墨迹 14358">
                  <a:extLst>
                    <a:ext uri="{FF2B5EF4-FFF2-40B4-BE49-F238E27FC236}">
                      <a16:creationId xmlns:a16="http://schemas.microsoft.com/office/drawing/2014/main" id="{60CBBB66-BC20-A486-76F3-7DA943A8E732}"/>
                    </a:ext>
                  </a:extLst>
                </p14:cNvPr>
                <p14:cNvContentPartPr/>
                <p14:nvPr/>
              </p14:nvContentPartPr>
              <p14:xfrm>
                <a:off x="8547685" y="2979470"/>
                <a:ext cx="81720" cy="174600"/>
              </p14:xfrm>
            </p:contentPart>
          </mc:Choice>
          <mc:Fallback>
            <p:pic>
              <p:nvPicPr>
                <p:cNvPr id="14359" name="墨迹 14358">
                  <a:extLst>
                    <a:ext uri="{FF2B5EF4-FFF2-40B4-BE49-F238E27FC236}">
                      <a16:creationId xmlns:a16="http://schemas.microsoft.com/office/drawing/2014/main" id="{60CBBB66-BC20-A486-76F3-7DA943A8E73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541565" y="2973350"/>
                  <a:ext cx="93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4360" name="墨迹 14359">
                  <a:extLst>
                    <a:ext uri="{FF2B5EF4-FFF2-40B4-BE49-F238E27FC236}">
                      <a16:creationId xmlns:a16="http://schemas.microsoft.com/office/drawing/2014/main" id="{4424EA83-E133-39A3-63F2-CDD781722B26}"/>
                    </a:ext>
                  </a:extLst>
                </p14:cNvPr>
                <p14:cNvContentPartPr/>
                <p14:nvPr/>
              </p14:nvContentPartPr>
              <p14:xfrm>
                <a:off x="8678365" y="2852750"/>
                <a:ext cx="64080" cy="312840"/>
              </p14:xfrm>
            </p:contentPart>
          </mc:Choice>
          <mc:Fallback>
            <p:pic>
              <p:nvPicPr>
                <p:cNvPr id="14360" name="墨迹 14359">
                  <a:extLst>
                    <a:ext uri="{FF2B5EF4-FFF2-40B4-BE49-F238E27FC236}">
                      <a16:creationId xmlns:a16="http://schemas.microsoft.com/office/drawing/2014/main" id="{4424EA83-E133-39A3-63F2-CDD781722B2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672245" y="2846630"/>
                  <a:ext cx="763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4361" name="墨迹 14360">
                  <a:extLst>
                    <a:ext uri="{FF2B5EF4-FFF2-40B4-BE49-F238E27FC236}">
                      <a16:creationId xmlns:a16="http://schemas.microsoft.com/office/drawing/2014/main" id="{3FC9D7F7-E972-16DA-9031-297D7A4C5244}"/>
                    </a:ext>
                  </a:extLst>
                </p14:cNvPr>
                <p14:cNvContentPartPr/>
                <p14:nvPr/>
              </p14:nvContentPartPr>
              <p14:xfrm>
                <a:off x="8575405" y="3026270"/>
                <a:ext cx="202320" cy="95760"/>
              </p14:xfrm>
            </p:contentPart>
          </mc:Choice>
          <mc:Fallback>
            <p:pic>
              <p:nvPicPr>
                <p:cNvPr id="14361" name="墨迹 14360">
                  <a:extLst>
                    <a:ext uri="{FF2B5EF4-FFF2-40B4-BE49-F238E27FC236}">
                      <a16:creationId xmlns:a16="http://schemas.microsoft.com/office/drawing/2014/main" id="{3FC9D7F7-E972-16DA-9031-297D7A4C524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569285" y="3020150"/>
                  <a:ext cx="214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4362" name="墨迹 14361">
                  <a:extLst>
                    <a:ext uri="{FF2B5EF4-FFF2-40B4-BE49-F238E27FC236}">
                      <a16:creationId xmlns:a16="http://schemas.microsoft.com/office/drawing/2014/main" id="{EA3075F3-FF3C-D0E8-265E-8C9426F7D6A7}"/>
                    </a:ext>
                  </a:extLst>
                </p14:cNvPr>
                <p14:cNvContentPartPr/>
                <p14:nvPr/>
              </p14:nvContentPartPr>
              <p14:xfrm>
                <a:off x="8822725" y="2939870"/>
                <a:ext cx="194040" cy="161640"/>
              </p14:xfrm>
            </p:contentPart>
          </mc:Choice>
          <mc:Fallback>
            <p:pic>
              <p:nvPicPr>
                <p:cNvPr id="14362" name="墨迹 14361">
                  <a:extLst>
                    <a:ext uri="{FF2B5EF4-FFF2-40B4-BE49-F238E27FC236}">
                      <a16:creationId xmlns:a16="http://schemas.microsoft.com/office/drawing/2014/main" id="{EA3075F3-FF3C-D0E8-265E-8C9426F7D6A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816605" y="2933750"/>
                  <a:ext cx="206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4363" name="墨迹 14362">
                  <a:extLst>
                    <a:ext uri="{FF2B5EF4-FFF2-40B4-BE49-F238E27FC236}">
                      <a16:creationId xmlns:a16="http://schemas.microsoft.com/office/drawing/2014/main" id="{64C27880-360C-1D05-4B40-3DB5011C463C}"/>
                    </a:ext>
                  </a:extLst>
                </p14:cNvPr>
                <p14:cNvContentPartPr/>
                <p14:nvPr/>
              </p14:nvContentPartPr>
              <p14:xfrm>
                <a:off x="9049885" y="2950310"/>
                <a:ext cx="82800" cy="162360"/>
              </p14:xfrm>
            </p:contentPart>
          </mc:Choice>
          <mc:Fallback>
            <p:pic>
              <p:nvPicPr>
                <p:cNvPr id="14363" name="墨迹 14362">
                  <a:extLst>
                    <a:ext uri="{FF2B5EF4-FFF2-40B4-BE49-F238E27FC236}">
                      <a16:creationId xmlns:a16="http://schemas.microsoft.com/office/drawing/2014/main" id="{64C27880-360C-1D05-4B40-3DB5011C463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043765" y="2944190"/>
                  <a:ext cx="9504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67" name="组合 14366">
            <a:extLst>
              <a:ext uri="{FF2B5EF4-FFF2-40B4-BE49-F238E27FC236}">
                <a16:creationId xmlns:a16="http://schemas.microsoft.com/office/drawing/2014/main" id="{38515D24-C531-2651-2F09-95F3477FFEE0}"/>
              </a:ext>
            </a:extLst>
          </p:cNvPr>
          <p:cNvGrpSpPr/>
          <p:nvPr/>
        </p:nvGrpSpPr>
        <p:grpSpPr>
          <a:xfrm>
            <a:off x="5009965" y="4455470"/>
            <a:ext cx="1131120" cy="918000"/>
            <a:chOff x="5009965" y="4455470"/>
            <a:chExt cx="1131120" cy="91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4365" name="墨迹 14364">
                  <a:extLst>
                    <a:ext uri="{FF2B5EF4-FFF2-40B4-BE49-F238E27FC236}">
                      <a16:creationId xmlns:a16="http://schemas.microsoft.com/office/drawing/2014/main" id="{2B07E8E3-81C6-164D-4B9C-E0C45BDDD7D3}"/>
                    </a:ext>
                  </a:extLst>
                </p14:cNvPr>
                <p14:cNvContentPartPr/>
                <p14:nvPr/>
              </p14:nvContentPartPr>
              <p14:xfrm>
                <a:off x="5009965" y="4455470"/>
                <a:ext cx="1131120" cy="318960"/>
              </p14:xfrm>
            </p:contentPart>
          </mc:Choice>
          <mc:Fallback>
            <p:pic>
              <p:nvPicPr>
                <p:cNvPr id="14365" name="墨迹 14364">
                  <a:extLst>
                    <a:ext uri="{FF2B5EF4-FFF2-40B4-BE49-F238E27FC236}">
                      <a16:creationId xmlns:a16="http://schemas.microsoft.com/office/drawing/2014/main" id="{2B07E8E3-81C6-164D-4B9C-E0C45BDDD7D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001325" y="4446830"/>
                  <a:ext cx="11487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4366" name="墨迹 14365">
                  <a:extLst>
                    <a:ext uri="{FF2B5EF4-FFF2-40B4-BE49-F238E27FC236}">
                      <a16:creationId xmlns:a16="http://schemas.microsoft.com/office/drawing/2014/main" id="{4B81941C-D0CF-74FA-F3DC-25526D3E79A4}"/>
                    </a:ext>
                  </a:extLst>
                </p14:cNvPr>
                <p14:cNvContentPartPr/>
                <p14:nvPr/>
              </p14:nvContentPartPr>
              <p14:xfrm>
                <a:off x="5750845" y="4787030"/>
                <a:ext cx="223920" cy="586440"/>
              </p14:xfrm>
            </p:contentPart>
          </mc:Choice>
          <mc:Fallback>
            <p:pic>
              <p:nvPicPr>
                <p:cNvPr id="14366" name="墨迹 14365">
                  <a:extLst>
                    <a:ext uri="{FF2B5EF4-FFF2-40B4-BE49-F238E27FC236}">
                      <a16:creationId xmlns:a16="http://schemas.microsoft.com/office/drawing/2014/main" id="{4B81941C-D0CF-74FA-F3DC-25526D3E79A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742205" y="4778390"/>
                  <a:ext cx="241560" cy="60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93" name="组合 14392">
            <a:extLst>
              <a:ext uri="{FF2B5EF4-FFF2-40B4-BE49-F238E27FC236}">
                <a16:creationId xmlns:a16="http://schemas.microsoft.com/office/drawing/2014/main" id="{6CF9484A-71C0-9865-D105-FFA2F9988DE3}"/>
              </a:ext>
            </a:extLst>
          </p:cNvPr>
          <p:cNvGrpSpPr/>
          <p:nvPr/>
        </p:nvGrpSpPr>
        <p:grpSpPr>
          <a:xfrm>
            <a:off x="5661565" y="5243150"/>
            <a:ext cx="1011960" cy="493560"/>
            <a:chOff x="5661565" y="5243150"/>
            <a:chExt cx="1011960" cy="49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4373" name="墨迹 14372">
                  <a:extLst>
                    <a:ext uri="{FF2B5EF4-FFF2-40B4-BE49-F238E27FC236}">
                      <a16:creationId xmlns:a16="http://schemas.microsoft.com/office/drawing/2014/main" id="{65EE792F-2048-ED0A-0D16-994B8D8B7E87}"/>
                    </a:ext>
                  </a:extLst>
                </p14:cNvPr>
                <p14:cNvContentPartPr/>
                <p14:nvPr/>
              </p14:nvContentPartPr>
              <p14:xfrm>
                <a:off x="5661565" y="5584790"/>
                <a:ext cx="102240" cy="133560"/>
              </p14:xfrm>
            </p:contentPart>
          </mc:Choice>
          <mc:Fallback>
            <p:pic>
              <p:nvPicPr>
                <p:cNvPr id="14373" name="墨迹 14372">
                  <a:extLst>
                    <a:ext uri="{FF2B5EF4-FFF2-40B4-BE49-F238E27FC236}">
                      <a16:creationId xmlns:a16="http://schemas.microsoft.com/office/drawing/2014/main" id="{65EE792F-2048-ED0A-0D16-994B8D8B7E8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652925" y="5575790"/>
                  <a:ext cx="119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4374" name="墨迹 14373">
                  <a:extLst>
                    <a:ext uri="{FF2B5EF4-FFF2-40B4-BE49-F238E27FC236}">
                      <a16:creationId xmlns:a16="http://schemas.microsoft.com/office/drawing/2014/main" id="{ADF3FF03-9BEB-2BE1-0D24-8BB900665F66}"/>
                    </a:ext>
                  </a:extLst>
                </p14:cNvPr>
                <p14:cNvContentPartPr/>
                <p14:nvPr/>
              </p14:nvContentPartPr>
              <p14:xfrm>
                <a:off x="5763805" y="5404790"/>
                <a:ext cx="323280" cy="331920"/>
              </p14:xfrm>
            </p:contentPart>
          </mc:Choice>
          <mc:Fallback>
            <p:pic>
              <p:nvPicPr>
                <p:cNvPr id="14374" name="墨迹 14373">
                  <a:extLst>
                    <a:ext uri="{FF2B5EF4-FFF2-40B4-BE49-F238E27FC236}">
                      <a16:creationId xmlns:a16="http://schemas.microsoft.com/office/drawing/2014/main" id="{ADF3FF03-9BEB-2BE1-0D24-8BB900665F6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755165" y="5396150"/>
                  <a:ext cx="3409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4375" name="墨迹 14374">
                  <a:extLst>
                    <a:ext uri="{FF2B5EF4-FFF2-40B4-BE49-F238E27FC236}">
                      <a16:creationId xmlns:a16="http://schemas.microsoft.com/office/drawing/2014/main" id="{A69C3CD6-2844-9216-EDB6-74E814A4C5ED}"/>
                    </a:ext>
                  </a:extLst>
                </p14:cNvPr>
                <p14:cNvContentPartPr/>
                <p14:nvPr/>
              </p14:nvContentPartPr>
              <p14:xfrm>
                <a:off x="6096085" y="5503790"/>
                <a:ext cx="24480" cy="167760"/>
              </p14:xfrm>
            </p:contentPart>
          </mc:Choice>
          <mc:Fallback>
            <p:pic>
              <p:nvPicPr>
                <p:cNvPr id="14375" name="墨迹 14374">
                  <a:extLst>
                    <a:ext uri="{FF2B5EF4-FFF2-40B4-BE49-F238E27FC236}">
                      <a16:creationId xmlns:a16="http://schemas.microsoft.com/office/drawing/2014/main" id="{A69C3CD6-2844-9216-EDB6-74E814A4C5E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087445" y="5494790"/>
                  <a:ext cx="421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4376" name="墨迹 14375">
                  <a:extLst>
                    <a:ext uri="{FF2B5EF4-FFF2-40B4-BE49-F238E27FC236}">
                      <a16:creationId xmlns:a16="http://schemas.microsoft.com/office/drawing/2014/main" id="{300A2B34-1DB8-B806-3AC4-6F262783FEB5}"/>
                    </a:ext>
                  </a:extLst>
                </p14:cNvPr>
                <p14:cNvContentPartPr/>
                <p14:nvPr/>
              </p14:nvContentPartPr>
              <p14:xfrm>
                <a:off x="6179245" y="5512790"/>
                <a:ext cx="188280" cy="141840"/>
              </p14:xfrm>
            </p:contentPart>
          </mc:Choice>
          <mc:Fallback>
            <p:pic>
              <p:nvPicPr>
                <p:cNvPr id="14376" name="墨迹 14375">
                  <a:extLst>
                    <a:ext uri="{FF2B5EF4-FFF2-40B4-BE49-F238E27FC236}">
                      <a16:creationId xmlns:a16="http://schemas.microsoft.com/office/drawing/2014/main" id="{300A2B34-1DB8-B806-3AC4-6F262783FEB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170245" y="5503790"/>
                  <a:ext cx="205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377" name="墨迹 14376">
                  <a:extLst>
                    <a:ext uri="{FF2B5EF4-FFF2-40B4-BE49-F238E27FC236}">
                      <a16:creationId xmlns:a16="http://schemas.microsoft.com/office/drawing/2014/main" id="{B0005CA4-166A-BB39-1B13-60839C3110FB}"/>
                    </a:ext>
                  </a:extLst>
                </p14:cNvPr>
                <p14:cNvContentPartPr/>
                <p14:nvPr/>
              </p14:nvContentPartPr>
              <p14:xfrm>
                <a:off x="6330805" y="5243150"/>
                <a:ext cx="342720" cy="350280"/>
              </p14:xfrm>
            </p:contentPart>
          </mc:Choice>
          <mc:Fallback>
            <p:pic>
              <p:nvPicPr>
                <p:cNvPr id="14377" name="墨迹 14376">
                  <a:extLst>
                    <a:ext uri="{FF2B5EF4-FFF2-40B4-BE49-F238E27FC236}">
                      <a16:creationId xmlns:a16="http://schemas.microsoft.com/office/drawing/2014/main" id="{B0005CA4-166A-BB39-1B13-60839C3110F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321805" y="5234510"/>
                  <a:ext cx="360360" cy="36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92" name="组合 14391">
            <a:extLst>
              <a:ext uri="{FF2B5EF4-FFF2-40B4-BE49-F238E27FC236}">
                <a16:creationId xmlns:a16="http://schemas.microsoft.com/office/drawing/2014/main" id="{627BAA2B-A627-32CF-80EA-FA191333659E}"/>
              </a:ext>
            </a:extLst>
          </p:cNvPr>
          <p:cNvGrpSpPr/>
          <p:nvPr/>
        </p:nvGrpSpPr>
        <p:grpSpPr>
          <a:xfrm>
            <a:off x="6940645" y="5079710"/>
            <a:ext cx="1263600" cy="733320"/>
            <a:chOff x="6940645" y="5079710"/>
            <a:chExt cx="1263600" cy="73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4378" name="墨迹 14377">
                  <a:extLst>
                    <a:ext uri="{FF2B5EF4-FFF2-40B4-BE49-F238E27FC236}">
                      <a16:creationId xmlns:a16="http://schemas.microsoft.com/office/drawing/2014/main" id="{BDB2BE96-0D32-5B0D-293F-89E285DD03B8}"/>
                    </a:ext>
                  </a:extLst>
                </p14:cNvPr>
                <p14:cNvContentPartPr/>
                <p14:nvPr/>
              </p14:nvContentPartPr>
              <p14:xfrm>
                <a:off x="6940645" y="5225150"/>
                <a:ext cx="171000" cy="349920"/>
              </p14:xfrm>
            </p:contentPart>
          </mc:Choice>
          <mc:Fallback>
            <p:pic>
              <p:nvPicPr>
                <p:cNvPr id="14378" name="墨迹 14377">
                  <a:extLst>
                    <a:ext uri="{FF2B5EF4-FFF2-40B4-BE49-F238E27FC236}">
                      <a16:creationId xmlns:a16="http://schemas.microsoft.com/office/drawing/2014/main" id="{BDB2BE96-0D32-5B0D-293F-89E285DD03B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931645" y="5216510"/>
                  <a:ext cx="1886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4379" name="墨迹 14378">
                  <a:extLst>
                    <a:ext uri="{FF2B5EF4-FFF2-40B4-BE49-F238E27FC236}">
                      <a16:creationId xmlns:a16="http://schemas.microsoft.com/office/drawing/2014/main" id="{1E9BAD40-053E-41EE-384B-CE73DD754349}"/>
                    </a:ext>
                  </a:extLst>
                </p14:cNvPr>
                <p14:cNvContentPartPr/>
                <p14:nvPr/>
              </p14:nvContentPartPr>
              <p14:xfrm>
                <a:off x="7121725" y="5346830"/>
                <a:ext cx="182880" cy="151560"/>
              </p14:xfrm>
            </p:contentPart>
          </mc:Choice>
          <mc:Fallback>
            <p:pic>
              <p:nvPicPr>
                <p:cNvPr id="14379" name="墨迹 14378">
                  <a:extLst>
                    <a:ext uri="{FF2B5EF4-FFF2-40B4-BE49-F238E27FC236}">
                      <a16:creationId xmlns:a16="http://schemas.microsoft.com/office/drawing/2014/main" id="{1E9BAD40-053E-41EE-384B-CE73DD75434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112725" y="5337830"/>
                  <a:ext cx="200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4380" name="墨迹 14379">
                  <a:extLst>
                    <a:ext uri="{FF2B5EF4-FFF2-40B4-BE49-F238E27FC236}">
                      <a16:creationId xmlns:a16="http://schemas.microsoft.com/office/drawing/2014/main" id="{B56915C1-437B-D45B-78ED-21F6EA92948A}"/>
                    </a:ext>
                  </a:extLst>
                </p14:cNvPr>
                <p14:cNvContentPartPr/>
                <p14:nvPr/>
              </p14:nvContentPartPr>
              <p14:xfrm>
                <a:off x="7638325" y="5341070"/>
                <a:ext cx="123120" cy="141840"/>
              </p14:xfrm>
            </p:contentPart>
          </mc:Choice>
          <mc:Fallback>
            <p:pic>
              <p:nvPicPr>
                <p:cNvPr id="14380" name="墨迹 14379">
                  <a:extLst>
                    <a:ext uri="{FF2B5EF4-FFF2-40B4-BE49-F238E27FC236}">
                      <a16:creationId xmlns:a16="http://schemas.microsoft.com/office/drawing/2014/main" id="{B56915C1-437B-D45B-78ED-21F6EA92948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29325" y="5332070"/>
                  <a:ext cx="140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4381" name="墨迹 14380">
                  <a:extLst>
                    <a:ext uri="{FF2B5EF4-FFF2-40B4-BE49-F238E27FC236}">
                      <a16:creationId xmlns:a16="http://schemas.microsoft.com/office/drawing/2014/main" id="{F7314F03-661E-FC0E-7329-B8B732C58443}"/>
                    </a:ext>
                  </a:extLst>
                </p14:cNvPr>
                <p14:cNvContentPartPr/>
                <p14:nvPr/>
              </p14:nvContentPartPr>
              <p14:xfrm>
                <a:off x="7757485" y="5079710"/>
                <a:ext cx="78840" cy="357120"/>
              </p14:xfrm>
            </p:contentPart>
          </mc:Choice>
          <mc:Fallback>
            <p:pic>
              <p:nvPicPr>
                <p:cNvPr id="14381" name="墨迹 14380">
                  <a:extLst>
                    <a:ext uri="{FF2B5EF4-FFF2-40B4-BE49-F238E27FC236}">
                      <a16:creationId xmlns:a16="http://schemas.microsoft.com/office/drawing/2014/main" id="{F7314F03-661E-FC0E-7329-B8B732C5844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748485" y="5070710"/>
                  <a:ext cx="96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4382" name="墨迹 14381">
                  <a:extLst>
                    <a:ext uri="{FF2B5EF4-FFF2-40B4-BE49-F238E27FC236}">
                      <a16:creationId xmlns:a16="http://schemas.microsoft.com/office/drawing/2014/main" id="{43C62F7E-200B-CF03-FCD1-3A6863418E22}"/>
                    </a:ext>
                  </a:extLst>
                </p14:cNvPr>
                <p14:cNvContentPartPr/>
                <p14:nvPr/>
              </p14:nvContentPartPr>
              <p14:xfrm>
                <a:off x="7704565" y="5293550"/>
                <a:ext cx="340200" cy="111600"/>
              </p14:xfrm>
            </p:contentPart>
          </mc:Choice>
          <mc:Fallback>
            <p:pic>
              <p:nvPicPr>
                <p:cNvPr id="14382" name="墨迹 14381">
                  <a:extLst>
                    <a:ext uri="{FF2B5EF4-FFF2-40B4-BE49-F238E27FC236}">
                      <a16:creationId xmlns:a16="http://schemas.microsoft.com/office/drawing/2014/main" id="{43C62F7E-200B-CF03-FCD1-3A6863418E2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695565" y="5284910"/>
                  <a:ext cx="357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4383" name="墨迹 14382">
                  <a:extLst>
                    <a:ext uri="{FF2B5EF4-FFF2-40B4-BE49-F238E27FC236}">
                      <a16:creationId xmlns:a16="http://schemas.microsoft.com/office/drawing/2014/main" id="{97CFE87F-B883-9BDE-8B7F-45D998DFFE3D}"/>
                    </a:ext>
                  </a:extLst>
                </p14:cNvPr>
                <p14:cNvContentPartPr/>
                <p14:nvPr/>
              </p14:nvContentPartPr>
              <p14:xfrm>
                <a:off x="8065285" y="5246030"/>
                <a:ext cx="133560" cy="528840"/>
              </p14:xfrm>
            </p:contentPart>
          </mc:Choice>
          <mc:Fallback>
            <p:pic>
              <p:nvPicPr>
                <p:cNvPr id="14383" name="墨迹 14382">
                  <a:extLst>
                    <a:ext uri="{FF2B5EF4-FFF2-40B4-BE49-F238E27FC236}">
                      <a16:creationId xmlns:a16="http://schemas.microsoft.com/office/drawing/2014/main" id="{97CFE87F-B883-9BDE-8B7F-45D998DFFE3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056285" y="5237390"/>
                  <a:ext cx="15120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4384" name="墨迹 14383">
                  <a:extLst>
                    <a:ext uri="{FF2B5EF4-FFF2-40B4-BE49-F238E27FC236}">
                      <a16:creationId xmlns:a16="http://schemas.microsoft.com/office/drawing/2014/main" id="{D64EBD7B-CF82-38CC-6082-BB517A97F8BD}"/>
                    </a:ext>
                  </a:extLst>
                </p14:cNvPr>
                <p14:cNvContentPartPr/>
                <p14:nvPr/>
              </p14:nvContentPartPr>
              <p14:xfrm>
                <a:off x="8090125" y="5292110"/>
                <a:ext cx="114120" cy="151560"/>
              </p14:xfrm>
            </p:contentPart>
          </mc:Choice>
          <mc:Fallback>
            <p:pic>
              <p:nvPicPr>
                <p:cNvPr id="14384" name="墨迹 14383">
                  <a:extLst>
                    <a:ext uri="{FF2B5EF4-FFF2-40B4-BE49-F238E27FC236}">
                      <a16:creationId xmlns:a16="http://schemas.microsoft.com/office/drawing/2014/main" id="{D64EBD7B-CF82-38CC-6082-BB517A97F8B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081485" y="5283470"/>
                  <a:ext cx="131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4385" name="墨迹 14384">
                  <a:extLst>
                    <a:ext uri="{FF2B5EF4-FFF2-40B4-BE49-F238E27FC236}">
                      <a16:creationId xmlns:a16="http://schemas.microsoft.com/office/drawing/2014/main" id="{6D4B25BB-5713-9ECB-6881-D659C2F0C6B6}"/>
                    </a:ext>
                  </a:extLst>
                </p14:cNvPr>
                <p14:cNvContentPartPr/>
                <p14:nvPr/>
              </p14:nvContentPartPr>
              <p14:xfrm>
                <a:off x="7895005" y="5305430"/>
                <a:ext cx="12240" cy="64080"/>
              </p14:xfrm>
            </p:contentPart>
          </mc:Choice>
          <mc:Fallback>
            <p:pic>
              <p:nvPicPr>
                <p:cNvPr id="14385" name="墨迹 14384">
                  <a:extLst>
                    <a:ext uri="{FF2B5EF4-FFF2-40B4-BE49-F238E27FC236}">
                      <a16:creationId xmlns:a16="http://schemas.microsoft.com/office/drawing/2014/main" id="{6D4B25BB-5713-9ECB-6881-D659C2F0C6B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886365" y="5296790"/>
                  <a:ext cx="298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4386" name="墨迹 14385">
                  <a:extLst>
                    <a:ext uri="{FF2B5EF4-FFF2-40B4-BE49-F238E27FC236}">
                      <a16:creationId xmlns:a16="http://schemas.microsoft.com/office/drawing/2014/main" id="{78317834-B6A0-3FC1-7558-546823C74ECC}"/>
                    </a:ext>
                  </a:extLst>
                </p14:cNvPr>
                <p14:cNvContentPartPr/>
                <p14:nvPr/>
              </p14:nvContentPartPr>
              <p14:xfrm>
                <a:off x="7376245" y="5559230"/>
                <a:ext cx="91800" cy="158400"/>
              </p14:xfrm>
            </p:contentPart>
          </mc:Choice>
          <mc:Fallback>
            <p:pic>
              <p:nvPicPr>
                <p:cNvPr id="14386" name="墨迹 14385">
                  <a:extLst>
                    <a:ext uri="{FF2B5EF4-FFF2-40B4-BE49-F238E27FC236}">
                      <a16:creationId xmlns:a16="http://schemas.microsoft.com/office/drawing/2014/main" id="{78317834-B6A0-3FC1-7558-546823C74EC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367605" y="5550230"/>
                  <a:ext cx="109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4387" name="墨迹 14386">
                  <a:extLst>
                    <a:ext uri="{FF2B5EF4-FFF2-40B4-BE49-F238E27FC236}">
                      <a16:creationId xmlns:a16="http://schemas.microsoft.com/office/drawing/2014/main" id="{EBB7E767-19F0-88B5-6A3E-52961A0D7869}"/>
                    </a:ext>
                  </a:extLst>
                </p14:cNvPr>
                <p14:cNvContentPartPr/>
                <p14:nvPr/>
              </p14:nvContentPartPr>
              <p14:xfrm>
                <a:off x="7371925" y="5640230"/>
                <a:ext cx="118440" cy="172800"/>
              </p14:xfrm>
            </p:contentPart>
          </mc:Choice>
          <mc:Fallback>
            <p:pic>
              <p:nvPicPr>
                <p:cNvPr id="14387" name="墨迹 14386">
                  <a:extLst>
                    <a:ext uri="{FF2B5EF4-FFF2-40B4-BE49-F238E27FC236}">
                      <a16:creationId xmlns:a16="http://schemas.microsoft.com/office/drawing/2014/main" id="{EBB7E767-19F0-88B5-6A3E-52961A0D786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362925" y="5631590"/>
                  <a:ext cx="136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4388" name="墨迹 14387">
                  <a:extLst>
                    <a:ext uri="{FF2B5EF4-FFF2-40B4-BE49-F238E27FC236}">
                      <a16:creationId xmlns:a16="http://schemas.microsoft.com/office/drawing/2014/main" id="{A59F6888-B033-8FD8-C7E9-2B47EBBEAB6B}"/>
                    </a:ext>
                  </a:extLst>
                </p14:cNvPr>
                <p14:cNvContentPartPr/>
                <p14:nvPr/>
              </p14:nvContentPartPr>
              <p14:xfrm>
                <a:off x="7580725" y="5552390"/>
                <a:ext cx="51840" cy="95400"/>
              </p14:xfrm>
            </p:contentPart>
          </mc:Choice>
          <mc:Fallback>
            <p:pic>
              <p:nvPicPr>
                <p:cNvPr id="14388" name="墨迹 14387">
                  <a:extLst>
                    <a:ext uri="{FF2B5EF4-FFF2-40B4-BE49-F238E27FC236}">
                      <a16:creationId xmlns:a16="http://schemas.microsoft.com/office/drawing/2014/main" id="{A59F6888-B033-8FD8-C7E9-2B47EBBEAB6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571725" y="5543390"/>
                  <a:ext cx="69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389" name="墨迹 14388">
                  <a:extLst>
                    <a:ext uri="{FF2B5EF4-FFF2-40B4-BE49-F238E27FC236}">
                      <a16:creationId xmlns:a16="http://schemas.microsoft.com/office/drawing/2014/main" id="{43559690-EB0B-70A9-7427-423AB430B0E4}"/>
                    </a:ext>
                  </a:extLst>
                </p14:cNvPr>
                <p14:cNvContentPartPr/>
                <p14:nvPr/>
              </p14:nvContentPartPr>
              <p14:xfrm>
                <a:off x="7576765" y="5601350"/>
                <a:ext cx="35640" cy="176040"/>
              </p14:xfrm>
            </p:contentPart>
          </mc:Choice>
          <mc:Fallback>
            <p:pic>
              <p:nvPicPr>
                <p:cNvPr id="14389" name="墨迹 14388">
                  <a:extLst>
                    <a:ext uri="{FF2B5EF4-FFF2-40B4-BE49-F238E27FC236}">
                      <a16:creationId xmlns:a16="http://schemas.microsoft.com/office/drawing/2014/main" id="{43559690-EB0B-70A9-7427-423AB430B0E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567765" y="5592710"/>
                  <a:ext cx="53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4390" name="墨迹 14389">
                  <a:extLst>
                    <a:ext uri="{FF2B5EF4-FFF2-40B4-BE49-F238E27FC236}">
                      <a16:creationId xmlns:a16="http://schemas.microsoft.com/office/drawing/2014/main" id="{ADD4362E-0E2B-4B13-A1F7-14CA5B0FE627}"/>
                    </a:ext>
                  </a:extLst>
                </p14:cNvPr>
                <p14:cNvContentPartPr/>
                <p14:nvPr/>
              </p14:nvContentPartPr>
              <p14:xfrm>
                <a:off x="7640845" y="5561030"/>
                <a:ext cx="104040" cy="109440"/>
              </p14:xfrm>
            </p:contentPart>
          </mc:Choice>
          <mc:Fallback>
            <p:pic>
              <p:nvPicPr>
                <p:cNvPr id="14390" name="墨迹 14389">
                  <a:extLst>
                    <a:ext uri="{FF2B5EF4-FFF2-40B4-BE49-F238E27FC236}">
                      <a16:creationId xmlns:a16="http://schemas.microsoft.com/office/drawing/2014/main" id="{ADD4362E-0E2B-4B13-A1F7-14CA5B0FE62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631845" y="5552390"/>
                  <a:ext cx="121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4391" name="墨迹 14390">
                  <a:extLst>
                    <a:ext uri="{FF2B5EF4-FFF2-40B4-BE49-F238E27FC236}">
                      <a16:creationId xmlns:a16="http://schemas.microsoft.com/office/drawing/2014/main" id="{16A3EEE6-1F8C-979A-9A8C-328A7B0BF478}"/>
                    </a:ext>
                  </a:extLst>
                </p14:cNvPr>
                <p14:cNvContentPartPr/>
                <p14:nvPr/>
              </p14:nvContentPartPr>
              <p14:xfrm>
                <a:off x="7626445" y="5556710"/>
                <a:ext cx="267480" cy="177480"/>
              </p14:xfrm>
            </p:contentPart>
          </mc:Choice>
          <mc:Fallback>
            <p:pic>
              <p:nvPicPr>
                <p:cNvPr id="14391" name="墨迹 14390">
                  <a:extLst>
                    <a:ext uri="{FF2B5EF4-FFF2-40B4-BE49-F238E27FC236}">
                      <a16:creationId xmlns:a16="http://schemas.microsoft.com/office/drawing/2014/main" id="{16A3EEE6-1F8C-979A-9A8C-328A7B0BF47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617445" y="5547710"/>
                  <a:ext cx="285120" cy="195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rgbClr val="FF0000"/>
                </a:solidFill>
              </a:rPr>
              <a:t>Logistic regression</a:t>
            </a: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Newton’s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5682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Approximate function with Taylor expansion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2585326"/>
            <a:ext cx="204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Take derivative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310" y="3892830"/>
            <a:ext cx="155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Re-arrange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7632848" cy="768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9388" y="3140968"/>
            <a:ext cx="4680520" cy="77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4221088"/>
            <a:ext cx="3096344" cy="85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55576" y="5157192"/>
            <a:ext cx="247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Adding line search</a:t>
            </a:r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5517232"/>
            <a:ext cx="3785840" cy="78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504" name="组合 21503">
            <a:extLst>
              <a:ext uri="{FF2B5EF4-FFF2-40B4-BE49-F238E27FC236}">
                <a16:creationId xmlns:a16="http://schemas.microsoft.com/office/drawing/2014/main" id="{F0E6FB8A-68A2-6A30-6EA8-93BE569A1847}"/>
              </a:ext>
            </a:extLst>
          </p:cNvPr>
          <p:cNvGrpSpPr/>
          <p:nvPr/>
        </p:nvGrpSpPr>
        <p:grpSpPr>
          <a:xfrm>
            <a:off x="90205" y="54470"/>
            <a:ext cx="4072320" cy="1555920"/>
            <a:chOff x="90205" y="54470"/>
            <a:chExt cx="4072320" cy="155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06110FC-C51A-25CC-129C-60558CC2C0C0}"/>
                    </a:ext>
                  </a:extLst>
                </p14:cNvPr>
                <p14:cNvContentPartPr/>
                <p14:nvPr/>
              </p14:nvContentPartPr>
              <p14:xfrm>
                <a:off x="155725" y="60230"/>
                <a:ext cx="4006800" cy="15501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06110FC-C51A-25CC-129C-60558CC2C0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7085" y="51590"/>
                  <a:ext cx="4024440" cy="15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D0A09E5-EB9F-594B-29EA-2E1F1565DC2F}"/>
                    </a:ext>
                  </a:extLst>
                </p14:cNvPr>
                <p14:cNvContentPartPr/>
                <p14:nvPr/>
              </p14:nvContentPartPr>
              <p14:xfrm>
                <a:off x="130165" y="181910"/>
                <a:ext cx="12240" cy="1299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D0A09E5-EB9F-594B-29EA-2E1F1565DC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1525" y="173270"/>
                  <a:ext cx="29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D4224B6-7186-C447-F248-5402D996DC18}"/>
                    </a:ext>
                  </a:extLst>
                </p14:cNvPr>
                <p14:cNvContentPartPr/>
                <p14:nvPr/>
              </p14:nvContentPartPr>
              <p14:xfrm>
                <a:off x="117205" y="116030"/>
                <a:ext cx="49320" cy="1076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D4224B6-7186-C447-F248-5402D996DC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565" y="107390"/>
                  <a:ext cx="66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DF5B7C2-8FD7-77C1-6816-18FC6BD20506}"/>
                    </a:ext>
                  </a:extLst>
                </p14:cNvPr>
                <p14:cNvContentPartPr/>
                <p14:nvPr/>
              </p14:nvContentPartPr>
              <p14:xfrm>
                <a:off x="164365" y="54470"/>
                <a:ext cx="62280" cy="1638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DF5B7C2-8FD7-77C1-6816-18FC6BD2050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5365" y="45470"/>
                  <a:ext cx="799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AD9D48F-CC72-B838-461F-B9E32C4E8F42}"/>
                    </a:ext>
                  </a:extLst>
                </p14:cNvPr>
                <p14:cNvContentPartPr/>
                <p14:nvPr/>
              </p14:nvContentPartPr>
              <p14:xfrm>
                <a:off x="227725" y="128270"/>
                <a:ext cx="33840" cy="547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AD9D48F-CC72-B838-461F-B9E32C4E8F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8725" y="119270"/>
                  <a:ext cx="51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BA11331-6EE2-A7BF-75E4-A29CE625ADE7}"/>
                    </a:ext>
                  </a:extLst>
                </p14:cNvPr>
                <p14:cNvContentPartPr/>
                <p14:nvPr/>
              </p14:nvContentPartPr>
              <p14:xfrm>
                <a:off x="212605" y="126830"/>
                <a:ext cx="150480" cy="1911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BA11331-6EE2-A7BF-75E4-A29CE625A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3965" y="117830"/>
                  <a:ext cx="168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D55B7C0-EE78-D667-787D-05D3CEB08F2A}"/>
                    </a:ext>
                  </a:extLst>
                </p14:cNvPr>
                <p14:cNvContentPartPr/>
                <p14:nvPr/>
              </p14:nvContentPartPr>
              <p14:xfrm>
                <a:off x="392965" y="92270"/>
                <a:ext cx="31320" cy="1242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D55B7C0-EE78-D667-787D-05D3CEB08F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3965" y="83270"/>
                  <a:ext cx="48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8AC236F-E2E9-B178-BE89-37919323B0D9}"/>
                    </a:ext>
                  </a:extLst>
                </p14:cNvPr>
                <p14:cNvContentPartPr/>
                <p14:nvPr/>
              </p14:nvContentPartPr>
              <p14:xfrm>
                <a:off x="436885" y="150590"/>
                <a:ext cx="46440" cy="561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8AC236F-E2E9-B178-BE89-37919323B0D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7885" y="141950"/>
                  <a:ext cx="64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B1EF1E8-DE8B-1284-69EB-867F21C21426}"/>
                    </a:ext>
                  </a:extLst>
                </p14:cNvPr>
                <p14:cNvContentPartPr/>
                <p14:nvPr/>
              </p14:nvContentPartPr>
              <p14:xfrm>
                <a:off x="499525" y="136550"/>
                <a:ext cx="221400" cy="957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B1EF1E8-DE8B-1284-69EB-867F21C214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0885" y="127910"/>
                  <a:ext cx="239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840F78D-E004-3E28-EB48-25792E6314FA}"/>
                    </a:ext>
                  </a:extLst>
                </p14:cNvPr>
                <p14:cNvContentPartPr/>
                <p14:nvPr/>
              </p14:nvContentPartPr>
              <p14:xfrm>
                <a:off x="858445" y="74630"/>
                <a:ext cx="77760" cy="1130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840F78D-E004-3E28-EB48-25792E6314F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9445" y="65630"/>
                  <a:ext cx="95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15EA020-8F5C-564D-4FA0-48429DA96097}"/>
                    </a:ext>
                  </a:extLst>
                </p14:cNvPr>
                <p14:cNvContentPartPr/>
                <p14:nvPr/>
              </p14:nvContentPartPr>
              <p14:xfrm>
                <a:off x="937645" y="63830"/>
                <a:ext cx="157320" cy="680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15EA020-8F5C-564D-4FA0-48429DA960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8645" y="54830"/>
                  <a:ext cx="174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4CFA356-E391-5F21-FBCA-2EC5834A35FB}"/>
                    </a:ext>
                  </a:extLst>
                </p14:cNvPr>
                <p14:cNvContentPartPr/>
                <p14:nvPr/>
              </p14:nvContentPartPr>
              <p14:xfrm>
                <a:off x="1248685" y="56990"/>
                <a:ext cx="43200" cy="3560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4CFA356-E391-5F21-FBCA-2EC5834A35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40045" y="47990"/>
                  <a:ext cx="608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3342490-1CC9-C088-DBC7-E0DFEDF9A2F1}"/>
                    </a:ext>
                  </a:extLst>
                </p14:cNvPr>
                <p14:cNvContentPartPr/>
                <p14:nvPr/>
              </p14:nvContentPartPr>
              <p14:xfrm>
                <a:off x="1278565" y="92270"/>
                <a:ext cx="46080" cy="820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3342490-1CC9-C088-DBC7-E0DFEDF9A2F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69565" y="83270"/>
                  <a:ext cx="63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DF05BC1-DC11-7489-4C68-29CB57D7AF57}"/>
                    </a:ext>
                  </a:extLst>
                </p14:cNvPr>
                <p14:cNvContentPartPr/>
                <p14:nvPr/>
              </p14:nvContentPartPr>
              <p14:xfrm>
                <a:off x="1354525" y="75710"/>
                <a:ext cx="117720" cy="687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DF05BC1-DC11-7489-4C68-29CB57D7AF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45525" y="67070"/>
                  <a:ext cx="135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39B086B-EF38-1784-D8D4-3858A9540057}"/>
                    </a:ext>
                  </a:extLst>
                </p14:cNvPr>
                <p14:cNvContentPartPr/>
                <p14:nvPr/>
              </p14:nvContentPartPr>
              <p14:xfrm>
                <a:off x="123325" y="424190"/>
                <a:ext cx="360" cy="3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39B086B-EF38-1784-D8D4-3858A95400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4685" y="4151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129B15F-DF05-4405-390C-54F75F10778B}"/>
                    </a:ext>
                  </a:extLst>
                </p14:cNvPr>
                <p14:cNvContentPartPr/>
                <p14:nvPr/>
              </p14:nvContentPartPr>
              <p14:xfrm>
                <a:off x="138805" y="444710"/>
                <a:ext cx="162360" cy="1774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129B15F-DF05-4405-390C-54F75F1077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0165" y="435710"/>
                  <a:ext cx="180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D4D9945-4B7A-0A20-582F-C93B04BF205B}"/>
                    </a:ext>
                  </a:extLst>
                </p14:cNvPr>
                <p14:cNvContentPartPr/>
                <p14:nvPr/>
              </p14:nvContentPartPr>
              <p14:xfrm>
                <a:off x="90205" y="418430"/>
                <a:ext cx="147960" cy="1994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D4D9945-4B7A-0A20-582F-C93B04BF205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205" y="409790"/>
                  <a:ext cx="165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84139B2-3C23-1998-DECA-8D2F04F1D783}"/>
                    </a:ext>
                  </a:extLst>
                </p14:cNvPr>
                <p14:cNvContentPartPr/>
                <p14:nvPr/>
              </p14:nvContentPartPr>
              <p14:xfrm>
                <a:off x="300805" y="512030"/>
                <a:ext cx="73080" cy="874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84139B2-3C23-1998-DECA-8D2F04F1D7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2165" y="503030"/>
                  <a:ext cx="90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D6BEF0E-BB89-A611-000B-1F5AEBF7D048}"/>
                    </a:ext>
                  </a:extLst>
                </p14:cNvPr>
                <p14:cNvContentPartPr/>
                <p14:nvPr/>
              </p14:nvContentPartPr>
              <p14:xfrm>
                <a:off x="380005" y="496190"/>
                <a:ext cx="43200" cy="849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D6BEF0E-BB89-A611-000B-1F5AEBF7D04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1005" y="487190"/>
                  <a:ext cx="60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4A4422F-AEDD-FC6A-15B3-6D8948C8800D}"/>
                    </a:ext>
                  </a:extLst>
                </p14:cNvPr>
                <p14:cNvContentPartPr/>
                <p14:nvPr/>
              </p14:nvContentPartPr>
              <p14:xfrm>
                <a:off x="446245" y="486470"/>
                <a:ext cx="122400" cy="853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4A4422F-AEDD-FC6A-15B3-6D8948C880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7605" y="477470"/>
                  <a:ext cx="140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93D6F6B-D24B-574E-EDCD-191F2FC50247}"/>
                    </a:ext>
                  </a:extLst>
                </p14:cNvPr>
                <p14:cNvContentPartPr/>
                <p14:nvPr/>
              </p14:nvContentPartPr>
              <p14:xfrm>
                <a:off x="718765" y="434270"/>
                <a:ext cx="72720" cy="126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93D6F6B-D24B-574E-EDCD-191F2FC502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9765" y="425270"/>
                  <a:ext cx="90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83CFA68-49F8-0401-0CA4-FD33FF98A2A1}"/>
                    </a:ext>
                  </a:extLst>
                </p14:cNvPr>
                <p14:cNvContentPartPr/>
                <p14:nvPr/>
              </p14:nvContentPartPr>
              <p14:xfrm>
                <a:off x="761605" y="459830"/>
                <a:ext cx="65880" cy="68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83CFA68-49F8-0401-0CA4-FD33FF98A2A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2605" y="451190"/>
                  <a:ext cx="83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E73C9A4-4ED4-C64A-C30F-CED41B635CD2}"/>
                    </a:ext>
                  </a:extLst>
                </p14:cNvPr>
                <p14:cNvContentPartPr/>
                <p14:nvPr/>
              </p14:nvContentPartPr>
              <p14:xfrm>
                <a:off x="897685" y="369830"/>
                <a:ext cx="177120" cy="1674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E73C9A4-4ED4-C64A-C30F-CED41B635C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8685" y="360830"/>
                  <a:ext cx="194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8D7F2FF-F16C-A59C-A5E0-0E919E3A7105}"/>
                    </a:ext>
                  </a:extLst>
                </p14:cNvPr>
                <p14:cNvContentPartPr/>
                <p14:nvPr/>
              </p14:nvContentPartPr>
              <p14:xfrm>
                <a:off x="965725" y="360830"/>
                <a:ext cx="82080" cy="1447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8D7F2FF-F16C-A59C-A5E0-0E919E3A710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56725" y="351830"/>
                  <a:ext cx="99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F5EB57C-975A-FD8E-CFDA-DAE3E50CD9BE}"/>
                    </a:ext>
                  </a:extLst>
                </p14:cNvPr>
                <p14:cNvContentPartPr/>
                <p14:nvPr/>
              </p14:nvContentPartPr>
              <p14:xfrm>
                <a:off x="1088845" y="438950"/>
                <a:ext cx="28080" cy="306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F5EB57C-975A-FD8E-CFDA-DAE3E50CD9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79845" y="430310"/>
                  <a:ext cx="45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BC4BAB0-CC20-B3F0-7EFB-51FE8F2F7967}"/>
                    </a:ext>
                  </a:extLst>
                </p14:cNvPr>
                <p14:cNvContentPartPr/>
                <p14:nvPr/>
              </p14:nvContentPartPr>
              <p14:xfrm>
                <a:off x="1201165" y="398630"/>
                <a:ext cx="107640" cy="13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BC4BAB0-CC20-B3F0-7EFB-51FE8F2F796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92165" y="389630"/>
                  <a:ext cx="125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56F3974-52AB-4940-06BA-BB784A9C749A}"/>
                    </a:ext>
                  </a:extLst>
                </p14:cNvPr>
                <p14:cNvContentPartPr/>
                <p14:nvPr/>
              </p14:nvContentPartPr>
              <p14:xfrm>
                <a:off x="1258045" y="354710"/>
                <a:ext cx="27720" cy="1267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56F3974-52AB-4940-06BA-BB784A9C749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49045" y="346070"/>
                  <a:ext cx="45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7A62B64-0468-7060-E995-22F7F59019A0}"/>
                    </a:ext>
                  </a:extLst>
                </p14:cNvPr>
                <p14:cNvContentPartPr/>
                <p14:nvPr/>
              </p14:nvContentPartPr>
              <p14:xfrm>
                <a:off x="1433005" y="319430"/>
                <a:ext cx="79200" cy="1008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7A62B64-0468-7060-E995-22F7F59019A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24005" y="310430"/>
                  <a:ext cx="96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CEA87B9-AE70-E614-353A-B8742122C334}"/>
                    </a:ext>
                  </a:extLst>
                </p14:cNvPr>
                <p14:cNvContentPartPr/>
                <p14:nvPr/>
              </p14:nvContentPartPr>
              <p14:xfrm>
                <a:off x="1584205" y="208550"/>
                <a:ext cx="57600" cy="3146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CEA87B9-AE70-E614-353A-B8742122C3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75565" y="199550"/>
                  <a:ext cx="752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07261BE-9E92-1B34-F23E-331E3F7F407D}"/>
                    </a:ext>
                  </a:extLst>
                </p14:cNvPr>
                <p14:cNvContentPartPr/>
                <p14:nvPr/>
              </p14:nvContentPartPr>
              <p14:xfrm>
                <a:off x="1470445" y="350390"/>
                <a:ext cx="200520" cy="842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07261BE-9E92-1B34-F23E-331E3F7F407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61805" y="341390"/>
                  <a:ext cx="218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83B29F8-4611-8E4A-A3C0-1F260E6BD0B8}"/>
                    </a:ext>
                  </a:extLst>
                </p14:cNvPr>
                <p14:cNvContentPartPr/>
                <p14:nvPr/>
              </p14:nvContentPartPr>
              <p14:xfrm>
                <a:off x="1678525" y="335270"/>
                <a:ext cx="186840" cy="1040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83B29F8-4611-8E4A-A3C0-1F260E6BD0B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69885" y="326270"/>
                  <a:ext cx="204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61F405E-2E44-9FBC-689E-3CEDF9911DE1}"/>
                    </a:ext>
                  </a:extLst>
                </p14:cNvPr>
                <p14:cNvContentPartPr/>
                <p14:nvPr/>
              </p14:nvContentPartPr>
              <p14:xfrm>
                <a:off x="1889485" y="269390"/>
                <a:ext cx="134280" cy="1634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61F405E-2E44-9FBC-689E-3CEDF9911DE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80845" y="260390"/>
                  <a:ext cx="151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4414E26-B625-6BC0-A5C7-42B713AEA7AE}"/>
                    </a:ext>
                  </a:extLst>
                </p14:cNvPr>
                <p14:cNvContentPartPr/>
                <p14:nvPr/>
              </p14:nvContentPartPr>
              <p14:xfrm>
                <a:off x="1916125" y="278030"/>
                <a:ext cx="108720" cy="1357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4414E26-B625-6BC0-A5C7-42B713AEA7A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07125" y="269390"/>
                  <a:ext cx="126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61AA839-E29A-C807-01B3-E117818D00C7}"/>
                    </a:ext>
                  </a:extLst>
                </p14:cNvPr>
                <p14:cNvContentPartPr/>
                <p14:nvPr/>
              </p14:nvContentPartPr>
              <p14:xfrm>
                <a:off x="1965085" y="179390"/>
                <a:ext cx="39600" cy="378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61AA839-E29A-C807-01B3-E117818D00C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56085" y="170750"/>
                  <a:ext cx="57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3845432-D545-44E6-9738-E49C298B14CC}"/>
                    </a:ext>
                  </a:extLst>
                </p14:cNvPr>
                <p14:cNvContentPartPr/>
                <p14:nvPr/>
              </p14:nvContentPartPr>
              <p14:xfrm>
                <a:off x="2083525" y="291710"/>
                <a:ext cx="109800" cy="345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3845432-D545-44E6-9738-E49C298B14C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74525" y="282710"/>
                  <a:ext cx="127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F1221A5-7AD2-5F1B-CFF5-9ED5151004CF}"/>
                    </a:ext>
                  </a:extLst>
                </p14:cNvPr>
                <p14:cNvContentPartPr/>
                <p14:nvPr/>
              </p14:nvContentPartPr>
              <p14:xfrm>
                <a:off x="2129965" y="263990"/>
                <a:ext cx="6840" cy="1702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F1221A5-7AD2-5F1B-CFF5-9ED5151004C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20965" y="254990"/>
                  <a:ext cx="24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EEEABB0-D6E5-2EB6-C8DD-0F8270E05D45}"/>
                    </a:ext>
                  </a:extLst>
                </p14:cNvPr>
                <p14:cNvContentPartPr/>
                <p14:nvPr/>
              </p14:nvContentPartPr>
              <p14:xfrm>
                <a:off x="2302045" y="254990"/>
                <a:ext cx="220680" cy="198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EEEABB0-D6E5-2EB6-C8DD-0F8270E05D4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93045" y="245990"/>
                  <a:ext cx="238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3FED8B5-0E5C-3A4D-4D72-0804C40A9650}"/>
                    </a:ext>
                  </a:extLst>
                </p14:cNvPr>
                <p14:cNvContentPartPr/>
                <p14:nvPr/>
              </p14:nvContentPartPr>
              <p14:xfrm>
                <a:off x="2346685" y="257870"/>
                <a:ext cx="98640" cy="975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3FED8B5-0E5C-3A4D-4D72-0804C40A965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38045" y="249230"/>
                  <a:ext cx="116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2225291-2B20-8146-6F90-8B422B88BA77}"/>
                    </a:ext>
                  </a:extLst>
                </p14:cNvPr>
                <p14:cNvContentPartPr/>
                <p14:nvPr/>
              </p14:nvContentPartPr>
              <p14:xfrm>
                <a:off x="2431645" y="74270"/>
                <a:ext cx="5760" cy="1054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2225291-2B20-8146-6F90-8B422B88BA7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23005" y="65630"/>
                  <a:ext cx="234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F1246DC-5A6E-31B1-6D80-7BDF69007701}"/>
                    </a:ext>
                  </a:extLst>
                </p14:cNvPr>
                <p14:cNvContentPartPr/>
                <p14:nvPr/>
              </p14:nvContentPartPr>
              <p14:xfrm>
                <a:off x="2555125" y="165710"/>
                <a:ext cx="82440" cy="1591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F1246DC-5A6E-31B1-6D80-7BDF6900770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46485" y="156710"/>
                  <a:ext cx="100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ED7C08F-9681-CFCE-7292-6FE15981C480}"/>
                    </a:ext>
                  </a:extLst>
                </p14:cNvPr>
                <p14:cNvContentPartPr/>
                <p14:nvPr/>
              </p14:nvContentPartPr>
              <p14:xfrm>
                <a:off x="2641165" y="194870"/>
                <a:ext cx="56520" cy="1015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ED7C08F-9681-CFCE-7292-6FE15981C48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32165" y="186230"/>
                  <a:ext cx="74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48C25C3-A46B-D673-E0A5-D9FDE6731493}"/>
                    </a:ext>
                  </a:extLst>
                </p14:cNvPr>
                <p14:cNvContentPartPr/>
                <p14:nvPr/>
              </p14:nvContentPartPr>
              <p14:xfrm>
                <a:off x="2757085" y="61670"/>
                <a:ext cx="32040" cy="2829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48C25C3-A46B-D673-E0A5-D9FDE673149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48085" y="53030"/>
                  <a:ext cx="496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9930B1D-323F-572C-B9AC-689C41CFFEB5}"/>
                    </a:ext>
                  </a:extLst>
                </p14:cNvPr>
                <p14:cNvContentPartPr/>
                <p14:nvPr/>
              </p14:nvContentPartPr>
              <p14:xfrm>
                <a:off x="2655205" y="209630"/>
                <a:ext cx="160200" cy="867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9930B1D-323F-572C-B9AC-689C41CFFEB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46205" y="200630"/>
                  <a:ext cx="1778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9F9E5FD-F1CC-F8A9-1B95-653E56824CFE}"/>
                    </a:ext>
                  </a:extLst>
                </p14:cNvPr>
                <p14:cNvContentPartPr/>
                <p14:nvPr/>
              </p14:nvContentPartPr>
              <p14:xfrm>
                <a:off x="2841325" y="199910"/>
                <a:ext cx="123840" cy="640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9F9E5FD-F1CC-F8A9-1B95-653E56824CF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32325" y="191270"/>
                  <a:ext cx="141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4DF2A95-3884-DD87-16CE-021F629BE099}"/>
                    </a:ext>
                  </a:extLst>
                </p14:cNvPr>
                <p14:cNvContentPartPr/>
                <p14:nvPr/>
              </p14:nvContentPartPr>
              <p14:xfrm>
                <a:off x="3001165" y="91190"/>
                <a:ext cx="55440" cy="2124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4DF2A95-3884-DD87-16CE-021F629BE09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92165" y="82550"/>
                  <a:ext cx="730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9B225EA-7623-FA51-B84D-C601D8F844BF}"/>
                    </a:ext>
                  </a:extLst>
                </p14:cNvPr>
                <p14:cNvContentPartPr/>
                <p14:nvPr/>
              </p14:nvContentPartPr>
              <p14:xfrm>
                <a:off x="3013405" y="108830"/>
                <a:ext cx="61920" cy="795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9B225EA-7623-FA51-B84D-C601D8F844B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04765" y="100190"/>
                  <a:ext cx="79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D38F566-32DC-D7F8-B016-8A743F9C30E0}"/>
                    </a:ext>
                  </a:extLst>
                </p14:cNvPr>
                <p14:cNvContentPartPr/>
                <p14:nvPr/>
              </p14:nvContentPartPr>
              <p14:xfrm>
                <a:off x="3161725" y="182990"/>
                <a:ext cx="93240" cy="1281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D38F566-32DC-D7F8-B016-8A743F9C30E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52725" y="174350"/>
                  <a:ext cx="110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2A7CC56-451F-3EFE-9209-58F953FCA193}"/>
                    </a:ext>
                  </a:extLst>
                </p14:cNvPr>
                <p14:cNvContentPartPr/>
                <p14:nvPr/>
              </p14:nvContentPartPr>
              <p14:xfrm>
                <a:off x="3161725" y="198110"/>
                <a:ext cx="79560" cy="730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2A7CC56-451F-3EFE-9209-58F953FCA19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52725" y="189110"/>
                  <a:ext cx="972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3E3FB724-E150-4A60-2A17-519C5C37D7AF}"/>
                    </a:ext>
                  </a:extLst>
                </p14:cNvPr>
                <p14:cNvContentPartPr/>
                <p14:nvPr/>
              </p14:nvContentPartPr>
              <p14:xfrm>
                <a:off x="3195205" y="92630"/>
                <a:ext cx="75960" cy="342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3E3FB724-E150-4A60-2A17-519C5C37D7A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86205" y="83990"/>
                  <a:ext cx="93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DA8E33E-11AC-E5EC-33CE-367C6916E640}"/>
                    </a:ext>
                  </a:extLst>
                </p14:cNvPr>
                <p14:cNvContentPartPr/>
                <p14:nvPr/>
              </p14:nvContentPartPr>
              <p14:xfrm>
                <a:off x="3061285" y="66710"/>
                <a:ext cx="98640" cy="615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DA8E33E-11AC-E5EC-33CE-367C6916E64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52645" y="57710"/>
                  <a:ext cx="11628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1505" name="墨迹 21504">
                <a:extLst>
                  <a:ext uri="{FF2B5EF4-FFF2-40B4-BE49-F238E27FC236}">
                    <a16:creationId xmlns:a16="http://schemas.microsoft.com/office/drawing/2014/main" id="{7EC1AB64-1A51-4EB4-AAAA-33CA750C82B0}"/>
                  </a:ext>
                </a:extLst>
              </p14:cNvPr>
              <p14:cNvContentPartPr/>
              <p14:nvPr/>
            </p14:nvContentPartPr>
            <p14:xfrm>
              <a:off x="-161075" y="1997750"/>
              <a:ext cx="360" cy="360"/>
            </p14:xfrm>
          </p:contentPart>
        </mc:Choice>
        <mc:Fallback>
          <p:pic>
            <p:nvPicPr>
              <p:cNvPr id="21505" name="墨迹 21504">
                <a:extLst>
                  <a:ext uri="{FF2B5EF4-FFF2-40B4-BE49-F238E27FC236}">
                    <a16:creationId xmlns:a16="http://schemas.microsoft.com/office/drawing/2014/main" id="{7EC1AB64-1A51-4EB4-AAAA-33CA750C82B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-179075" y="198011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35" name="组合 21534">
            <a:extLst>
              <a:ext uri="{FF2B5EF4-FFF2-40B4-BE49-F238E27FC236}">
                <a16:creationId xmlns:a16="http://schemas.microsoft.com/office/drawing/2014/main" id="{870C114F-85B9-6941-2852-6B631D28653B}"/>
              </a:ext>
            </a:extLst>
          </p:cNvPr>
          <p:cNvGrpSpPr/>
          <p:nvPr/>
        </p:nvGrpSpPr>
        <p:grpSpPr>
          <a:xfrm>
            <a:off x="3109525" y="324830"/>
            <a:ext cx="1704240" cy="303480"/>
            <a:chOff x="3109525" y="324830"/>
            <a:chExt cx="170424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1521" name="墨迹 21520">
                  <a:extLst>
                    <a:ext uri="{FF2B5EF4-FFF2-40B4-BE49-F238E27FC236}">
                      <a16:creationId xmlns:a16="http://schemas.microsoft.com/office/drawing/2014/main" id="{4C2C37AB-53F6-260E-79E7-1773DD7BF7D2}"/>
                    </a:ext>
                  </a:extLst>
                </p14:cNvPr>
                <p14:cNvContentPartPr/>
                <p14:nvPr/>
              </p14:nvContentPartPr>
              <p14:xfrm>
                <a:off x="3109525" y="361550"/>
                <a:ext cx="96120" cy="96120"/>
              </p14:xfrm>
            </p:contentPart>
          </mc:Choice>
          <mc:Fallback>
            <p:pic>
              <p:nvPicPr>
                <p:cNvPr id="21521" name="墨迹 21520">
                  <a:extLst>
                    <a:ext uri="{FF2B5EF4-FFF2-40B4-BE49-F238E27FC236}">
                      <a16:creationId xmlns:a16="http://schemas.microsoft.com/office/drawing/2014/main" id="{4C2C37AB-53F6-260E-79E7-1773DD7BF7D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91885" y="343910"/>
                  <a:ext cx="131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1522" name="墨迹 21521">
                  <a:extLst>
                    <a:ext uri="{FF2B5EF4-FFF2-40B4-BE49-F238E27FC236}">
                      <a16:creationId xmlns:a16="http://schemas.microsoft.com/office/drawing/2014/main" id="{3664F3D4-3C1A-3E8F-066F-8C82038510A0}"/>
                    </a:ext>
                  </a:extLst>
                </p14:cNvPr>
                <p14:cNvContentPartPr/>
                <p14:nvPr/>
              </p14:nvContentPartPr>
              <p14:xfrm>
                <a:off x="3157045" y="431030"/>
                <a:ext cx="101880" cy="105840"/>
              </p14:xfrm>
            </p:contentPart>
          </mc:Choice>
          <mc:Fallback>
            <p:pic>
              <p:nvPicPr>
                <p:cNvPr id="21522" name="墨迹 21521">
                  <a:extLst>
                    <a:ext uri="{FF2B5EF4-FFF2-40B4-BE49-F238E27FC236}">
                      <a16:creationId xmlns:a16="http://schemas.microsoft.com/office/drawing/2014/main" id="{3664F3D4-3C1A-3E8F-066F-8C82038510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39405" y="413390"/>
                  <a:ext cx="137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1523" name="墨迹 21522">
                  <a:extLst>
                    <a:ext uri="{FF2B5EF4-FFF2-40B4-BE49-F238E27FC236}">
                      <a16:creationId xmlns:a16="http://schemas.microsoft.com/office/drawing/2014/main" id="{31214820-981B-AC0E-A401-7114FAA927A0}"/>
                    </a:ext>
                  </a:extLst>
                </p14:cNvPr>
                <p14:cNvContentPartPr/>
                <p14:nvPr/>
              </p14:nvContentPartPr>
              <p14:xfrm>
                <a:off x="3368725" y="478910"/>
                <a:ext cx="105840" cy="149400"/>
              </p14:xfrm>
            </p:contentPart>
          </mc:Choice>
          <mc:Fallback>
            <p:pic>
              <p:nvPicPr>
                <p:cNvPr id="21523" name="墨迹 21522">
                  <a:extLst>
                    <a:ext uri="{FF2B5EF4-FFF2-40B4-BE49-F238E27FC236}">
                      <a16:creationId xmlns:a16="http://schemas.microsoft.com/office/drawing/2014/main" id="{31214820-981B-AC0E-A401-7114FAA927A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50725" y="461270"/>
                  <a:ext cx="141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1524" name="墨迹 21523">
                  <a:extLst>
                    <a:ext uri="{FF2B5EF4-FFF2-40B4-BE49-F238E27FC236}">
                      <a16:creationId xmlns:a16="http://schemas.microsoft.com/office/drawing/2014/main" id="{DC8B21FC-EB0D-2C99-04A1-7316D3BF36E5}"/>
                    </a:ext>
                  </a:extLst>
                </p14:cNvPr>
                <p14:cNvContentPartPr/>
                <p14:nvPr/>
              </p14:nvContentPartPr>
              <p14:xfrm>
                <a:off x="3504445" y="512390"/>
                <a:ext cx="44280" cy="110880"/>
              </p14:xfrm>
            </p:contentPart>
          </mc:Choice>
          <mc:Fallback>
            <p:pic>
              <p:nvPicPr>
                <p:cNvPr id="21524" name="墨迹 21523">
                  <a:extLst>
                    <a:ext uri="{FF2B5EF4-FFF2-40B4-BE49-F238E27FC236}">
                      <a16:creationId xmlns:a16="http://schemas.microsoft.com/office/drawing/2014/main" id="{DC8B21FC-EB0D-2C99-04A1-7316D3BF36E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86445" y="494750"/>
                  <a:ext cx="79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1525" name="墨迹 21524">
                  <a:extLst>
                    <a:ext uri="{FF2B5EF4-FFF2-40B4-BE49-F238E27FC236}">
                      <a16:creationId xmlns:a16="http://schemas.microsoft.com/office/drawing/2014/main" id="{7692868A-9B72-D312-5F8E-A52A042C8875}"/>
                    </a:ext>
                  </a:extLst>
                </p14:cNvPr>
                <p14:cNvContentPartPr/>
                <p14:nvPr/>
              </p14:nvContentPartPr>
              <p14:xfrm>
                <a:off x="3593005" y="512750"/>
                <a:ext cx="42120" cy="99720"/>
              </p14:xfrm>
            </p:contentPart>
          </mc:Choice>
          <mc:Fallback>
            <p:pic>
              <p:nvPicPr>
                <p:cNvPr id="21525" name="墨迹 21524">
                  <a:extLst>
                    <a:ext uri="{FF2B5EF4-FFF2-40B4-BE49-F238E27FC236}">
                      <a16:creationId xmlns:a16="http://schemas.microsoft.com/office/drawing/2014/main" id="{7692868A-9B72-D312-5F8E-A52A042C887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75005" y="495110"/>
                  <a:ext cx="77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1526" name="墨迹 21525">
                  <a:extLst>
                    <a:ext uri="{FF2B5EF4-FFF2-40B4-BE49-F238E27FC236}">
                      <a16:creationId xmlns:a16="http://schemas.microsoft.com/office/drawing/2014/main" id="{BC99B399-F9A5-DBAE-6EFC-61BD8F8939DD}"/>
                    </a:ext>
                  </a:extLst>
                </p14:cNvPr>
                <p14:cNvContentPartPr/>
                <p14:nvPr/>
              </p14:nvContentPartPr>
              <p14:xfrm>
                <a:off x="3688405" y="482870"/>
                <a:ext cx="70920" cy="131400"/>
              </p14:xfrm>
            </p:contentPart>
          </mc:Choice>
          <mc:Fallback>
            <p:pic>
              <p:nvPicPr>
                <p:cNvPr id="21526" name="墨迹 21525">
                  <a:extLst>
                    <a:ext uri="{FF2B5EF4-FFF2-40B4-BE49-F238E27FC236}">
                      <a16:creationId xmlns:a16="http://schemas.microsoft.com/office/drawing/2014/main" id="{BC99B399-F9A5-DBAE-6EFC-61BD8F8939D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70405" y="464870"/>
                  <a:ext cx="106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1527" name="墨迹 21526">
                  <a:extLst>
                    <a:ext uri="{FF2B5EF4-FFF2-40B4-BE49-F238E27FC236}">
                      <a16:creationId xmlns:a16="http://schemas.microsoft.com/office/drawing/2014/main" id="{1958DA90-E711-971D-7AF6-B913B0BEFD57}"/>
                    </a:ext>
                  </a:extLst>
                </p14:cNvPr>
                <p14:cNvContentPartPr/>
                <p14:nvPr/>
              </p14:nvContentPartPr>
              <p14:xfrm>
                <a:off x="3857965" y="382070"/>
                <a:ext cx="85680" cy="228240"/>
              </p14:xfrm>
            </p:contentPart>
          </mc:Choice>
          <mc:Fallback>
            <p:pic>
              <p:nvPicPr>
                <p:cNvPr id="21527" name="墨迹 21526">
                  <a:extLst>
                    <a:ext uri="{FF2B5EF4-FFF2-40B4-BE49-F238E27FC236}">
                      <a16:creationId xmlns:a16="http://schemas.microsoft.com/office/drawing/2014/main" id="{1958DA90-E711-971D-7AF6-B913B0BEFD5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40325" y="364070"/>
                  <a:ext cx="1213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1528" name="墨迹 21527">
                  <a:extLst>
                    <a:ext uri="{FF2B5EF4-FFF2-40B4-BE49-F238E27FC236}">
                      <a16:creationId xmlns:a16="http://schemas.microsoft.com/office/drawing/2014/main" id="{87EB71B2-B6CE-A795-07EA-867888427A6E}"/>
                    </a:ext>
                  </a:extLst>
                </p14:cNvPr>
                <p14:cNvContentPartPr/>
                <p14:nvPr/>
              </p14:nvContentPartPr>
              <p14:xfrm>
                <a:off x="3940045" y="477470"/>
                <a:ext cx="80640" cy="149760"/>
              </p14:xfrm>
            </p:contentPart>
          </mc:Choice>
          <mc:Fallback>
            <p:pic>
              <p:nvPicPr>
                <p:cNvPr id="21528" name="墨迹 21527">
                  <a:extLst>
                    <a:ext uri="{FF2B5EF4-FFF2-40B4-BE49-F238E27FC236}">
                      <a16:creationId xmlns:a16="http://schemas.microsoft.com/office/drawing/2014/main" id="{87EB71B2-B6CE-A795-07EA-867888427A6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22045" y="459470"/>
                  <a:ext cx="116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1529" name="墨迹 21528">
                  <a:extLst>
                    <a:ext uri="{FF2B5EF4-FFF2-40B4-BE49-F238E27FC236}">
                      <a16:creationId xmlns:a16="http://schemas.microsoft.com/office/drawing/2014/main" id="{CB975307-8F2D-7045-659F-D214947D1EC1}"/>
                    </a:ext>
                  </a:extLst>
                </p14:cNvPr>
                <p14:cNvContentPartPr/>
                <p14:nvPr/>
              </p14:nvContentPartPr>
              <p14:xfrm>
                <a:off x="4071085" y="508070"/>
                <a:ext cx="49320" cy="82800"/>
              </p14:xfrm>
            </p:contentPart>
          </mc:Choice>
          <mc:Fallback>
            <p:pic>
              <p:nvPicPr>
                <p:cNvPr id="21529" name="墨迹 21528">
                  <a:extLst>
                    <a:ext uri="{FF2B5EF4-FFF2-40B4-BE49-F238E27FC236}">
                      <a16:creationId xmlns:a16="http://schemas.microsoft.com/office/drawing/2014/main" id="{CB975307-8F2D-7045-659F-D214947D1EC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53085" y="490070"/>
                  <a:ext cx="849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1530" name="墨迹 21529">
                  <a:extLst>
                    <a:ext uri="{FF2B5EF4-FFF2-40B4-BE49-F238E27FC236}">
                      <a16:creationId xmlns:a16="http://schemas.microsoft.com/office/drawing/2014/main" id="{CBB40A32-01B3-1726-978B-213D3EF8E5DC}"/>
                    </a:ext>
                  </a:extLst>
                </p14:cNvPr>
                <p14:cNvContentPartPr/>
                <p14:nvPr/>
              </p14:nvContentPartPr>
              <p14:xfrm>
                <a:off x="4181605" y="505910"/>
                <a:ext cx="97920" cy="68760"/>
              </p14:xfrm>
            </p:contentPart>
          </mc:Choice>
          <mc:Fallback>
            <p:pic>
              <p:nvPicPr>
                <p:cNvPr id="21530" name="墨迹 21529">
                  <a:extLst>
                    <a:ext uri="{FF2B5EF4-FFF2-40B4-BE49-F238E27FC236}">
                      <a16:creationId xmlns:a16="http://schemas.microsoft.com/office/drawing/2014/main" id="{CBB40A32-01B3-1726-978B-213D3EF8E5D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63605" y="487910"/>
                  <a:ext cx="133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1531" name="墨迹 21530">
                  <a:extLst>
                    <a:ext uri="{FF2B5EF4-FFF2-40B4-BE49-F238E27FC236}">
                      <a16:creationId xmlns:a16="http://schemas.microsoft.com/office/drawing/2014/main" id="{1A111FF8-50D1-1EF4-028A-65F371BACB8C}"/>
                    </a:ext>
                  </a:extLst>
                </p14:cNvPr>
                <p14:cNvContentPartPr/>
                <p14:nvPr/>
              </p14:nvContentPartPr>
              <p14:xfrm>
                <a:off x="4358365" y="324830"/>
                <a:ext cx="56880" cy="219240"/>
              </p14:xfrm>
            </p:contentPart>
          </mc:Choice>
          <mc:Fallback>
            <p:pic>
              <p:nvPicPr>
                <p:cNvPr id="21531" name="墨迹 21530">
                  <a:extLst>
                    <a:ext uri="{FF2B5EF4-FFF2-40B4-BE49-F238E27FC236}">
                      <a16:creationId xmlns:a16="http://schemas.microsoft.com/office/drawing/2014/main" id="{1A111FF8-50D1-1EF4-028A-65F371BACB8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40365" y="306830"/>
                  <a:ext cx="925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1532" name="墨迹 21531">
                  <a:extLst>
                    <a:ext uri="{FF2B5EF4-FFF2-40B4-BE49-F238E27FC236}">
                      <a16:creationId xmlns:a16="http://schemas.microsoft.com/office/drawing/2014/main" id="{7B064C4D-4CCB-686D-AD6C-219B8910E114}"/>
                    </a:ext>
                  </a:extLst>
                </p14:cNvPr>
                <p14:cNvContentPartPr/>
                <p14:nvPr/>
              </p14:nvContentPartPr>
              <p14:xfrm>
                <a:off x="4264765" y="441830"/>
                <a:ext cx="227880" cy="81720"/>
              </p14:xfrm>
            </p:contentPart>
          </mc:Choice>
          <mc:Fallback>
            <p:pic>
              <p:nvPicPr>
                <p:cNvPr id="21532" name="墨迹 21531">
                  <a:extLst>
                    <a:ext uri="{FF2B5EF4-FFF2-40B4-BE49-F238E27FC236}">
                      <a16:creationId xmlns:a16="http://schemas.microsoft.com/office/drawing/2014/main" id="{7B064C4D-4CCB-686D-AD6C-219B8910E1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47125" y="424190"/>
                  <a:ext cx="263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1533" name="墨迹 21532">
                  <a:extLst>
                    <a:ext uri="{FF2B5EF4-FFF2-40B4-BE49-F238E27FC236}">
                      <a16:creationId xmlns:a16="http://schemas.microsoft.com/office/drawing/2014/main" id="{BCF803E5-FEA3-71F1-28F2-E5D8045D05E6}"/>
                    </a:ext>
                  </a:extLst>
                </p14:cNvPr>
                <p14:cNvContentPartPr/>
                <p14:nvPr/>
              </p14:nvContentPartPr>
              <p14:xfrm>
                <a:off x="4549525" y="398630"/>
                <a:ext cx="60480" cy="100080"/>
              </p14:xfrm>
            </p:contentPart>
          </mc:Choice>
          <mc:Fallback>
            <p:pic>
              <p:nvPicPr>
                <p:cNvPr id="21533" name="墨迹 21532">
                  <a:extLst>
                    <a:ext uri="{FF2B5EF4-FFF2-40B4-BE49-F238E27FC236}">
                      <a16:creationId xmlns:a16="http://schemas.microsoft.com/office/drawing/2014/main" id="{BCF803E5-FEA3-71F1-28F2-E5D8045D05E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31525" y="380630"/>
                  <a:ext cx="96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1534" name="墨迹 21533">
                  <a:extLst>
                    <a:ext uri="{FF2B5EF4-FFF2-40B4-BE49-F238E27FC236}">
                      <a16:creationId xmlns:a16="http://schemas.microsoft.com/office/drawing/2014/main" id="{17353E88-9FCB-EC34-F409-968A8276BAA3}"/>
                    </a:ext>
                  </a:extLst>
                </p14:cNvPr>
                <p14:cNvContentPartPr/>
                <p14:nvPr/>
              </p14:nvContentPartPr>
              <p14:xfrm>
                <a:off x="4627645" y="414830"/>
                <a:ext cx="186120" cy="86040"/>
              </p14:xfrm>
            </p:contentPart>
          </mc:Choice>
          <mc:Fallback>
            <p:pic>
              <p:nvPicPr>
                <p:cNvPr id="21534" name="墨迹 21533">
                  <a:extLst>
                    <a:ext uri="{FF2B5EF4-FFF2-40B4-BE49-F238E27FC236}">
                      <a16:creationId xmlns:a16="http://schemas.microsoft.com/office/drawing/2014/main" id="{17353E88-9FCB-EC34-F409-968A8276BAA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09645" y="396830"/>
                  <a:ext cx="22176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39" name="组合 21538">
            <a:extLst>
              <a:ext uri="{FF2B5EF4-FFF2-40B4-BE49-F238E27FC236}">
                <a16:creationId xmlns:a16="http://schemas.microsoft.com/office/drawing/2014/main" id="{5FDCD71E-4D47-23CB-3E92-4AABD64E120A}"/>
              </a:ext>
            </a:extLst>
          </p:cNvPr>
          <p:cNvGrpSpPr/>
          <p:nvPr/>
        </p:nvGrpSpPr>
        <p:grpSpPr>
          <a:xfrm>
            <a:off x="1624165" y="485030"/>
            <a:ext cx="1253520" cy="641160"/>
            <a:chOff x="1624165" y="485030"/>
            <a:chExt cx="1253520" cy="64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1510" name="墨迹 21509">
                  <a:extLst>
                    <a:ext uri="{FF2B5EF4-FFF2-40B4-BE49-F238E27FC236}">
                      <a16:creationId xmlns:a16="http://schemas.microsoft.com/office/drawing/2014/main" id="{606CF54B-869B-2C49-7E7E-AE6F5CCDD1D1}"/>
                    </a:ext>
                  </a:extLst>
                </p14:cNvPr>
                <p14:cNvContentPartPr/>
                <p14:nvPr/>
              </p14:nvContentPartPr>
              <p14:xfrm>
                <a:off x="1880125" y="485030"/>
                <a:ext cx="64080" cy="65520"/>
              </p14:xfrm>
            </p:contentPart>
          </mc:Choice>
          <mc:Fallback>
            <p:pic>
              <p:nvPicPr>
                <p:cNvPr id="21510" name="墨迹 21509">
                  <a:extLst>
                    <a:ext uri="{FF2B5EF4-FFF2-40B4-BE49-F238E27FC236}">
                      <a16:creationId xmlns:a16="http://schemas.microsoft.com/office/drawing/2014/main" id="{606CF54B-869B-2C49-7E7E-AE6F5CCDD1D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62485" y="467030"/>
                  <a:ext cx="99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1511" name="墨迹 21510">
                  <a:extLst>
                    <a:ext uri="{FF2B5EF4-FFF2-40B4-BE49-F238E27FC236}">
                      <a16:creationId xmlns:a16="http://schemas.microsoft.com/office/drawing/2014/main" id="{11132146-1366-76FE-1E83-1CD0329E7108}"/>
                    </a:ext>
                  </a:extLst>
                </p14:cNvPr>
                <p14:cNvContentPartPr/>
                <p14:nvPr/>
              </p14:nvContentPartPr>
              <p14:xfrm>
                <a:off x="1906045" y="560270"/>
                <a:ext cx="4320" cy="58320"/>
              </p14:xfrm>
            </p:contentPart>
          </mc:Choice>
          <mc:Fallback>
            <p:pic>
              <p:nvPicPr>
                <p:cNvPr id="21511" name="墨迹 21510">
                  <a:extLst>
                    <a:ext uri="{FF2B5EF4-FFF2-40B4-BE49-F238E27FC236}">
                      <a16:creationId xmlns:a16="http://schemas.microsoft.com/office/drawing/2014/main" id="{11132146-1366-76FE-1E83-1CD0329E710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88405" y="542630"/>
                  <a:ext cx="39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1513" name="墨迹 21512">
                  <a:extLst>
                    <a:ext uri="{FF2B5EF4-FFF2-40B4-BE49-F238E27FC236}">
                      <a16:creationId xmlns:a16="http://schemas.microsoft.com/office/drawing/2014/main" id="{716A251C-969D-D709-32A7-BA8DF9753F0D}"/>
                    </a:ext>
                  </a:extLst>
                </p14:cNvPr>
                <p14:cNvContentPartPr/>
                <p14:nvPr/>
              </p14:nvContentPartPr>
              <p14:xfrm>
                <a:off x="1624165" y="764390"/>
                <a:ext cx="90720" cy="87840"/>
              </p14:xfrm>
            </p:contentPart>
          </mc:Choice>
          <mc:Fallback>
            <p:pic>
              <p:nvPicPr>
                <p:cNvPr id="21513" name="墨迹 21512">
                  <a:extLst>
                    <a:ext uri="{FF2B5EF4-FFF2-40B4-BE49-F238E27FC236}">
                      <a16:creationId xmlns:a16="http://schemas.microsoft.com/office/drawing/2014/main" id="{716A251C-969D-D709-32A7-BA8DF9753F0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06165" y="746390"/>
                  <a:ext cx="126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1514" name="墨迹 21513">
                  <a:extLst>
                    <a:ext uri="{FF2B5EF4-FFF2-40B4-BE49-F238E27FC236}">
                      <a16:creationId xmlns:a16="http://schemas.microsoft.com/office/drawing/2014/main" id="{44B034F6-CCE9-425F-D154-215848EACFF5}"/>
                    </a:ext>
                  </a:extLst>
                </p14:cNvPr>
                <p14:cNvContentPartPr/>
                <p14:nvPr/>
              </p14:nvContentPartPr>
              <p14:xfrm>
                <a:off x="1718125" y="721910"/>
                <a:ext cx="61560" cy="99720"/>
              </p14:xfrm>
            </p:contentPart>
          </mc:Choice>
          <mc:Fallback>
            <p:pic>
              <p:nvPicPr>
                <p:cNvPr id="21514" name="墨迹 21513">
                  <a:extLst>
                    <a:ext uri="{FF2B5EF4-FFF2-40B4-BE49-F238E27FC236}">
                      <a16:creationId xmlns:a16="http://schemas.microsoft.com/office/drawing/2014/main" id="{44B034F6-CCE9-425F-D154-215848EACFF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00485" y="704270"/>
                  <a:ext cx="97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1515" name="墨迹 21514">
                  <a:extLst>
                    <a:ext uri="{FF2B5EF4-FFF2-40B4-BE49-F238E27FC236}">
                      <a16:creationId xmlns:a16="http://schemas.microsoft.com/office/drawing/2014/main" id="{5B4CB30D-B343-0D2A-AFA3-34CA7EB5D127}"/>
                    </a:ext>
                  </a:extLst>
                </p14:cNvPr>
                <p14:cNvContentPartPr/>
                <p14:nvPr/>
              </p14:nvContentPartPr>
              <p14:xfrm>
                <a:off x="1826845" y="623270"/>
                <a:ext cx="79200" cy="193320"/>
              </p14:xfrm>
            </p:contentPart>
          </mc:Choice>
          <mc:Fallback>
            <p:pic>
              <p:nvPicPr>
                <p:cNvPr id="21515" name="墨迹 21514">
                  <a:extLst>
                    <a:ext uri="{FF2B5EF4-FFF2-40B4-BE49-F238E27FC236}">
                      <a16:creationId xmlns:a16="http://schemas.microsoft.com/office/drawing/2014/main" id="{5B4CB30D-B343-0D2A-AFA3-34CA7EB5D12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08845" y="605270"/>
                  <a:ext cx="114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1516" name="墨迹 21515">
                  <a:extLst>
                    <a:ext uri="{FF2B5EF4-FFF2-40B4-BE49-F238E27FC236}">
                      <a16:creationId xmlns:a16="http://schemas.microsoft.com/office/drawing/2014/main" id="{71852FF1-E613-3CFC-698C-3A98298AEE0D}"/>
                    </a:ext>
                  </a:extLst>
                </p14:cNvPr>
                <p14:cNvContentPartPr/>
                <p14:nvPr/>
              </p14:nvContentPartPr>
              <p14:xfrm>
                <a:off x="1933765" y="715070"/>
                <a:ext cx="71280" cy="93600"/>
              </p14:xfrm>
            </p:contentPart>
          </mc:Choice>
          <mc:Fallback>
            <p:pic>
              <p:nvPicPr>
                <p:cNvPr id="21516" name="墨迹 21515">
                  <a:extLst>
                    <a:ext uri="{FF2B5EF4-FFF2-40B4-BE49-F238E27FC236}">
                      <a16:creationId xmlns:a16="http://schemas.microsoft.com/office/drawing/2014/main" id="{71852FF1-E613-3CFC-698C-3A98298AEE0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16125" y="697070"/>
                  <a:ext cx="106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1517" name="墨迹 21516">
                  <a:extLst>
                    <a:ext uri="{FF2B5EF4-FFF2-40B4-BE49-F238E27FC236}">
                      <a16:creationId xmlns:a16="http://schemas.microsoft.com/office/drawing/2014/main" id="{753545D9-4A1E-D045-6050-EF08BA9B91D5}"/>
                    </a:ext>
                  </a:extLst>
                </p14:cNvPr>
                <p14:cNvContentPartPr/>
                <p14:nvPr/>
              </p14:nvContentPartPr>
              <p14:xfrm>
                <a:off x="2034925" y="708590"/>
                <a:ext cx="52920" cy="66600"/>
              </p14:xfrm>
            </p:contentPart>
          </mc:Choice>
          <mc:Fallback>
            <p:pic>
              <p:nvPicPr>
                <p:cNvPr id="21517" name="墨迹 21516">
                  <a:extLst>
                    <a:ext uri="{FF2B5EF4-FFF2-40B4-BE49-F238E27FC236}">
                      <a16:creationId xmlns:a16="http://schemas.microsoft.com/office/drawing/2014/main" id="{753545D9-4A1E-D045-6050-EF08BA9B91D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16925" y="690590"/>
                  <a:ext cx="88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1518" name="墨迹 21517">
                  <a:extLst>
                    <a:ext uri="{FF2B5EF4-FFF2-40B4-BE49-F238E27FC236}">
                      <a16:creationId xmlns:a16="http://schemas.microsoft.com/office/drawing/2014/main" id="{B3A87C36-E0A5-C459-1242-04DE35A71EE3}"/>
                    </a:ext>
                  </a:extLst>
                </p14:cNvPr>
                <p14:cNvContentPartPr/>
                <p14:nvPr/>
              </p14:nvContentPartPr>
              <p14:xfrm>
                <a:off x="2129245" y="635150"/>
                <a:ext cx="65880" cy="116640"/>
              </p14:xfrm>
            </p:contentPart>
          </mc:Choice>
          <mc:Fallback>
            <p:pic>
              <p:nvPicPr>
                <p:cNvPr id="21518" name="墨迹 21517">
                  <a:extLst>
                    <a:ext uri="{FF2B5EF4-FFF2-40B4-BE49-F238E27FC236}">
                      <a16:creationId xmlns:a16="http://schemas.microsoft.com/office/drawing/2014/main" id="{B3A87C36-E0A5-C459-1242-04DE35A71EE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11245" y="617150"/>
                  <a:ext cx="101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1519" name="墨迹 21518">
                  <a:extLst>
                    <a:ext uri="{FF2B5EF4-FFF2-40B4-BE49-F238E27FC236}">
                      <a16:creationId xmlns:a16="http://schemas.microsoft.com/office/drawing/2014/main" id="{05F3B64B-2C97-4E9C-EF52-34BD2CB81DB5}"/>
                    </a:ext>
                  </a:extLst>
                </p14:cNvPr>
                <p14:cNvContentPartPr/>
                <p14:nvPr/>
              </p14:nvContentPartPr>
              <p14:xfrm>
                <a:off x="2147245" y="537230"/>
                <a:ext cx="122760" cy="218520"/>
              </p14:xfrm>
            </p:contentPart>
          </mc:Choice>
          <mc:Fallback>
            <p:pic>
              <p:nvPicPr>
                <p:cNvPr id="21519" name="墨迹 21518">
                  <a:extLst>
                    <a:ext uri="{FF2B5EF4-FFF2-40B4-BE49-F238E27FC236}">
                      <a16:creationId xmlns:a16="http://schemas.microsoft.com/office/drawing/2014/main" id="{05F3B64B-2C97-4E9C-EF52-34BD2CB81DB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29245" y="519590"/>
                  <a:ext cx="1584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1520" name="墨迹 21519">
                  <a:extLst>
                    <a:ext uri="{FF2B5EF4-FFF2-40B4-BE49-F238E27FC236}">
                      <a16:creationId xmlns:a16="http://schemas.microsoft.com/office/drawing/2014/main" id="{CDC9F918-2A69-0D0F-6468-C551B5F6E381}"/>
                    </a:ext>
                  </a:extLst>
                </p14:cNvPr>
                <p14:cNvContentPartPr/>
                <p14:nvPr/>
              </p14:nvContentPartPr>
              <p14:xfrm>
                <a:off x="2182525" y="645950"/>
                <a:ext cx="213480" cy="328680"/>
              </p14:xfrm>
            </p:contentPart>
          </mc:Choice>
          <mc:Fallback>
            <p:pic>
              <p:nvPicPr>
                <p:cNvPr id="21520" name="墨迹 21519">
                  <a:extLst>
                    <a:ext uri="{FF2B5EF4-FFF2-40B4-BE49-F238E27FC236}">
                      <a16:creationId xmlns:a16="http://schemas.microsoft.com/office/drawing/2014/main" id="{CDC9F918-2A69-0D0F-6468-C551B5F6E38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64885" y="628310"/>
                  <a:ext cx="2491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1537" name="墨迹 21536">
                  <a:extLst>
                    <a:ext uri="{FF2B5EF4-FFF2-40B4-BE49-F238E27FC236}">
                      <a16:creationId xmlns:a16="http://schemas.microsoft.com/office/drawing/2014/main" id="{5AD731AE-D8FE-701F-9C57-BB94EFB217BE}"/>
                    </a:ext>
                  </a:extLst>
                </p14:cNvPr>
                <p14:cNvContentPartPr/>
                <p14:nvPr/>
              </p14:nvContentPartPr>
              <p14:xfrm>
                <a:off x="2422645" y="853670"/>
                <a:ext cx="324000" cy="201240"/>
              </p14:xfrm>
            </p:contentPart>
          </mc:Choice>
          <mc:Fallback>
            <p:pic>
              <p:nvPicPr>
                <p:cNvPr id="21537" name="墨迹 21536">
                  <a:extLst>
                    <a:ext uri="{FF2B5EF4-FFF2-40B4-BE49-F238E27FC236}">
                      <a16:creationId xmlns:a16="http://schemas.microsoft.com/office/drawing/2014/main" id="{5AD731AE-D8FE-701F-9C57-BB94EFB217B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04645" y="836030"/>
                  <a:ext cx="359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1538" name="墨迹 21537">
                  <a:extLst>
                    <a:ext uri="{FF2B5EF4-FFF2-40B4-BE49-F238E27FC236}">
                      <a16:creationId xmlns:a16="http://schemas.microsoft.com/office/drawing/2014/main" id="{8CF8C5BF-84F6-DF05-EC05-CE39AB0CD411}"/>
                    </a:ext>
                  </a:extLst>
                </p14:cNvPr>
                <p14:cNvContentPartPr/>
                <p14:nvPr/>
              </p14:nvContentPartPr>
              <p14:xfrm>
                <a:off x="2562685" y="897590"/>
                <a:ext cx="315000" cy="228600"/>
              </p14:xfrm>
            </p:contentPart>
          </mc:Choice>
          <mc:Fallback>
            <p:pic>
              <p:nvPicPr>
                <p:cNvPr id="21538" name="墨迹 21537">
                  <a:extLst>
                    <a:ext uri="{FF2B5EF4-FFF2-40B4-BE49-F238E27FC236}">
                      <a16:creationId xmlns:a16="http://schemas.microsoft.com/office/drawing/2014/main" id="{8CF8C5BF-84F6-DF05-EC05-CE39AB0CD41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45045" y="879950"/>
                  <a:ext cx="350640" cy="26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1540" name="墨迹 21539">
                <a:extLst>
                  <a:ext uri="{FF2B5EF4-FFF2-40B4-BE49-F238E27FC236}">
                    <a16:creationId xmlns:a16="http://schemas.microsoft.com/office/drawing/2014/main" id="{7BC80975-30C9-D441-80A8-649FDE254014}"/>
                  </a:ext>
                </a:extLst>
              </p14:cNvPr>
              <p14:cNvContentPartPr/>
              <p14:nvPr/>
            </p14:nvContentPartPr>
            <p14:xfrm>
              <a:off x="9656125" y="2260550"/>
              <a:ext cx="11160" cy="99360"/>
            </p14:xfrm>
          </p:contentPart>
        </mc:Choice>
        <mc:Fallback>
          <p:pic>
            <p:nvPicPr>
              <p:cNvPr id="21540" name="墨迹 21539">
                <a:extLst>
                  <a:ext uri="{FF2B5EF4-FFF2-40B4-BE49-F238E27FC236}">
                    <a16:creationId xmlns:a16="http://schemas.microsoft.com/office/drawing/2014/main" id="{7BC80975-30C9-D441-80A8-649FDE25401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647125" y="2251550"/>
                <a:ext cx="288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1541" name="墨迹 21540">
                <a:extLst>
                  <a:ext uri="{FF2B5EF4-FFF2-40B4-BE49-F238E27FC236}">
                    <a16:creationId xmlns:a16="http://schemas.microsoft.com/office/drawing/2014/main" id="{1EB93640-4737-10BE-A14A-DB478C49D5BE}"/>
                  </a:ext>
                </a:extLst>
              </p14:cNvPr>
              <p14:cNvContentPartPr/>
              <p14:nvPr/>
            </p14:nvContentPartPr>
            <p14:xfrm>
              <a:off x="4077205" y="113150"/>
              <a:ext cx="2450880" cy="403560"/>
            </p14:xfrm>
          </p:contentPart>
        </mc:Choice>
        <mc:Fallback>
          <p:pic>
            <p:nvPicPr>
              <p:cNvPr id="21541" name="墨迹 21540">
                <a:extLst>
                  <a:ext uri="{FF2B5EF4-FFF2-40B4-BE49-F238E27FC236}">
                    <a16:creationId xmlns:a16="http://schemas.microsoft.com/office/drawing/2014/main" id="{1EB93640-4737-10BE-A14A-DB478C49D5B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068205" y="104510"/>
                <a:ext cx="2468520" cy="42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77" name="组合 21576">
            <a:extLst>
              <a:ext uri="{FF2B5EF4-FFF2-40B4-BE49-F238E27FC236}">
                <a16:creationId xmlns:a16="http://schemas.microsoft.com/office/drawing/2014/main" id="{57F5B0FE-CB65-4AD4-BD84-19EF89FF888B}"/>
              </a:ext>
            </a:extLst>
          </p:cNvPr>
          <p:cNvGrpSpPr/>
          <p:nvPr/>
        </p:nvGrpSpPr>
        <p:grpSpPr>
          <a:xfrm>
            <a:off x="6531325" y="135470"/>
            <a:ext cx="2358360" cy="450360"/>
            <a:chOff x="6531325" y="135470"/>
            <a:chExt cx="2358360" cy="45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1542" name="墨迹 21541">
                  <a:extLst>
                    <a:ext uri="{FF2B5EF4-FFF2-40B4-BE49-F238E27FC236}">
                      <a16:creationId xmlns:a16="http://schemas.microsoft.com/office/drawing/2014/main" id="{B1CFB815-D20C-8713-D92D-25EE8B448DF0}"/>
                    </a:ext>
                  </a:extLst>
                </p14:cNvPr>
                <p14:cNvContentPartPr/>
                <p14:nvPr/>
              </p14:nvContentPartPr>
              <p14:xfrm>
                <a:off x="6597925" y="309350"/>
                <a:ext cx="30240" cy="276480"/>
              </p14:xfrm>
            </p:contentPart>
          </mc:Choice>
          <mc:Fallback>
            <p:pic>
              <p:nvPicPr>
                <p:cNvPr id="21542" name="墨迹 21541">
                  <a:extLst>
                    <a:ext uri="{FF2B5EF4-FFF2-40B4-BE49-F238E27FC236}">
                      <a16:creationId xmlns:a16="http://schemas.microsoft.com/office/drawing/2014/main" id="{B1CFB815-D20C-8713-D92D-25EE8B448DF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89285" y="300350"/>
                  <a:ext cx="478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1543" name="墨迹 21542">
                  <a:extLst>
                    <a:ext uri="{FF2B5EF4-FFF2-40B4-BE49-F238E27FC236}">
                      <a16:creationId xmlns:a16="http://schemas.microsoft.com/office/drawing/2014/main" id="{30380A6B-AFC8-370A-7867-554863A000F2}"/>
                    </a:ext>
                  </a:extLst>
                </p14:cNvPr>
                <p14:cNvContentPartPr/>
                <p14:nvPr/>
              </p14:nvContentPartPr>
              <p14:xfrm>
                <a:off x="6531325" y="477110"/>
                <a:ext cx="2520" cy="2520"/>
              </p14:xfrm>
            </p:contentPart>
          </mc:Choice>
          <mc:Fallback>
            <p:pic>
              <p:nvPicPr>
                <p:cNvPr id="21543" name="墨迹 21542">
                  <a:extLst>
                    <a:ext uri="{FF2B5EF4-FFF2-40B4-BE49-F238E27FC236}">
                      <a16:creationId xmlns:a16="http://schemas.microsoft.com/office/drawing/2014/main" id="{30380A6B-AFC8-370A-7867-554863A000F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522325" y="468110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1544" name="墨迹 21543">
                  <a:extLst>
                    <a:ext uri="{FF2B5EF4-FFF2-40B4-BE49-F238E27FC236}">
                      <a16:creationId xmlns:a16="http://schemas.microsoft.com/office/drawing/2014/main" id="{05DEAABA-4CED-2B5E-C546-1DBE2AF83DFB}"/>
                    </a:ext>
                  </a:extLst>
                </p14:cNvPr>
                <p14:cNvContentPartPr/>
                <p14:nvPr/>
              </p14:nvContentPartPr>
              <p14:xfrm>
                <a:off x="6645805" y="287030"/>
                <a:ext cx="144360" cy="222840"/>
              </p14:xfrm>
            </p:contentPart>
          </mc:Choice>
          <mc:Fallback>
            <p:pic>
              <p:nvPicPr>
                <p:cNvPr id="21544" name="墨迹 21543">
                  <a:extLst>
                    <a:ext uri="{FF2B5EF4-FFF2-40B4-BE49-F238E27FC236}">
                      <a16:creationId xmlns:a16="http://schemas.microsoft.com/office/drawing/2014/main" id="{05DEAABA-4CED-2B5E-C546-1DBE2AF83DF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37165" y="278030"/>
                  <a:ext cx="162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1545" name="墨迹 21544">
                  <a:extLst>
                    <a:ext uri="{FF2B5EF4-FFF2-40B4-BE49-F238E27FC236}">
                      <a16:creationId xmlns:a16="http://schemas.microsoft.com/office/drawing/2014/main" id="{D92E4645-A7CD-5D5B-372E-15B710D8DE21}"/>
                    </a:ext>
                  </a:extLst>
                </p14:cNvPr>
                <p14:cNvContentPartPr/>
                <p14:nvPr/>
              </p14:nvContentPartPr>
              <p14:xfrm>
                <a:off x="6667405" y="390350"/>
                <a:ext cx="122400" cy="105480"/>
              </p14:xfrm>
            </p:contentPart>
          </mc:Choice>
          <mc:Fallback>
            <p:pic>
              <p:nvPicPr>
                <p:cNvPr id="21545" name="墨迹 21544">
                  <a:extLst>
                    <a:ext uri="{FF2B5EF4-FFF2-40B4-BE49-F238E27FC236}">
                      <a16:creationId xmlns:a16="http://schemas.microsoft.com/office/drawing/2014/main" id="{D92E4645-A7CD-5D5B-372E-15B710D8DE2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658765" y="381710"/>
                  <a:ext cx="140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1546" name="墨迹 21545">
                  <a:extLst>
                    <a:ext uri="{FF2B5EF4-FFF2-40B4-BE49-F238E27FC236}">
                      <a16:creationId xmlns:a16="http://schemas.microsoft.com/office/drawing/2014/main" id="{278E47ED-65A3-CE80-4E75-6BB3091BB04D}"/>
                    </a:ext>
                  </a:extLst>
                </p14:cNvPr>
                <p14:cNvContentPartPr/>
                <p14:nvPr/>
              </p14:nvContentPartPr>
              <p14:xfrm>
                <a:off x="6659845" y="477470"/>
                <a:ext cx="161640" cy="91440"/>
              </p14:xfrm>
            </p:contentPart>
          </mc:Choice>
          <mc:Fallback>
            <p:pic>
              <p:nvPicPr>
                <p:cNvPr id="21546" name="墨迹 21545">
                  <a:extLst>
                    <a:ext uri="{FF2B5EF4-FFF2-40B4-BE49-F238E27FC236}">
                      <a16:creationId xmlns:a16="http://schemas.microsoft.com/office/drawing/2014/main" id="{278E47ED-65A3-CE80-4E75-6BB3091BB04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50845" y="468470"/>
                  <a:ext cx="179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1547" name="墨迹 21546">
                  <a:extLst>
                    <a:ext uri="{FF2B5EF4-FFF2-40B4-BE49-F238E27FC236}">
                      <a16:creationId xmlns:a16="http://schemas.microsoft.com/office/drawing/2014/main" id="{27661255-3118-9580-ADE2-0A9766FB6F26}"/>
                    </a:ext>
                  </a:extLst>
                </p14:cNvPr>
                <p14:cNvContentPartPr/>
                <p14:nvPr/>
              </p14:nvContentPartPr>
              <p14:xfrm>
                <a:off x="6962965" y="281630"/>
                <a:ext cx="52560" cy="13320"/>
              </p14:xfrm>
            </p:contentPart>
          </mc:Choice>
          <mc:Fallback>
            <p:pic>
              <p:nvPicPr>
                <p:cNvPr id="21547" name="墨迹 21546">
                  <a:extLst>
                    <a:ext uri="{FF2B5EF4-FFF2-40B4-BE49-F238E27FC236}">
                      <a16:creationId xmlns:a16="http://schemas.microsoft.com/office/drawing/2014/main" id="{27661255-3118-9580-ADE2-0A9766FB6F2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53965" y="272990"/>
                  <a:ext cx="70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1548" name="墨迹 21547">
                  <a:extLst>
                    <a:ext uri="{FF2B5EF4-FFF2-40B4-BE49-F238E27FC236}">
                      <a16:creationId xmlns:a16="http://schemas.microsoft.com/office/drawing/2014/main" id="{0FC870B8-B18B-B2FD-7D32-A6E7C8B61EE1}"/>
                    </a:ext>
                  </a:extLst>
                </p14:cNvPr>
                <p14:cNvContentPartPr/>
                <p14:nvPr/>
              </p14:nvContentPartPr>
              <p14:xfrm>
                <a:off x="6888805" y="320150"/>
                <a:ext cx="108000" cy="146880"/>
              </p14:xfrm>
            </p:contentPart>
          </mc:Choice>
          <mc:Fallback>
            <p:pic>
              <p:nvPicPr>
                <p:cNvPr id="21548" name="墨迹 21547">
                  <a:extLst>
                    <a:ext uri="{FF2B5EF4-FFF2-40B4-BE49-F238E27FC236}">
                      <a16:creationId xmlns:a16="http://schemas.microsoft.com/office/drawing/2014/main" id="{0FC870B8-B18B-B2FD-7D32-A6E7C8B61EE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80165" y="311510"/>
                  <a:ext cx="125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1549" name="墨迹 21548">
                  <a:extLst>
                    <a:ext uri="{FF2B5EF4-FFF2-40B4-BE49-F238E27FC236}">
                      <a16:creationId xmlns:a16="http://schemas.microsoft.com/office/drawing/2014/main" id="{0A34D381-78A8-00D1-5521-B592C4DCDF8A}"/>
                    </a:ext>
                  </a:extLst>
                </p14:cNvPr>
                <p14:cNvContentPartPr/>
                <p14:nvPr/>
              </p14:nvContentPartPr>
              <p14:xfrm>
                <a:off x="7031365" y="386030"/>
                <a:ext cx="88560" cy="36720"/>
              </p14:xfrm>
            </p:contentPart>
          </mc:Choice>
          <mc:Fallback>
            <p:pic>
              <p:nvPicPr>
                <p:cNvPr id="21549" name="墨迹 21548">
                  <a:extLst>
                    <a:ext uri="{FF2B5EF4-FFF2-40B4-BE49-F238E27FC236}">
                      <a16:creationId xmlns:a16="http://schemas.microsoft.com/office/drawing/2014/main" id="{0A34D381-78A8-00D1-5521-B592C4DCDF8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22365" y="377390"/>
                  <a:ext cx="106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1550" name="墨迹 21549">
                  <a:extLst>
                    <a:ext uri="{FF2B5EF4-FFF2-40B4-BE49-F238E27FC236}">
                      <a16:creationId xmlns:a16="http://schemas.microsoft.com/office/drawing/2014/main" id="{67B232D6-196E-6467-BD2E-AEFCF03B3DFF}"/>
                    </a:ext>
                  </a:extLst>
                </p14:cNvPr>
                <p14:cNvContentPartPr/>
                <p14:nvPr/>
              </p14:nvContentPartPr>
              <p14:xfrm>
                <a:off x="7237645" y="226910"/>
                <a:ext cx="36720" cy="64080"/>
              </p14:xfrm>
            </p:contentPart>
          </mc:Choice>
          <mc:Fallback>
            <p:pic>
              <p:nvPicPr>
                <p:cNvPr id="21550" name="墨迹 21549">
                  <a:extLst>
                    <a:ext uri="{FF2B5EF4-FFF2-40B4-BE49-F238E27FC236}">
                      <a16:creationId xmlns:a16="http://schemas.microsoft.com/office/drawing/2014/main" id="{67B232D6-196E-6467-BD2E-AEFCF03B3DF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29005" y="218270"/>
                  <a:ext cx="54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1551" name="墨迹 21550">
                  <a:extLst>
                    <a:ext uri="{FF2B5EF4-FFF2-40B4-BE49-F238E27FC236}">
                      <a16:creationId xmlns:a16="http://schemas.microsoft.com/office/drawing/2014/main" id="{E7081DDC-1D8D-6E0E-0D3A-1994C5AA914F}"/>
                    </a:ext>
                  </a:extLst>
                </p14:cNvPr>
                <p14:cNvContentPartPr/>
                <p14:nvPr/>
              </p14:nvContentPartPr>
              <p14:xfrm>
                <a:off x="7098325" y="218990"/>
                <a:ext cx="245520" cy="259920"/>
              </p14:xfrm>
            </p:contentPart>
          </mc:Choice>
          <mc:Fallback>
            <p:pic>
              <p:nvPicPr>
                <p:cNvPr id="21551" name="墨迹 21550">
                  <a:extLst>
                    <a:ext uri="{FF2B5EF4-FFF2-40B4-BE49-F238E27FC236}">
                      <a16:creationId xmlns:a16="http://schemas.microsoft.com/office/drawing/2014/main" id="{E7081DDC-1D8D-6E0E-0D3A-1994C5AA914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089685" y="210350"/>
                  <a:ext cx="263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1552" name="墨迹 21551">
                  <a:extLst>
                    <a:ext uri="{FF2B5EF4-FFF2-40B4-BE49-F238E27FC236}">
                      <a16:creationId xmlns:a16="http://schemas.microsoft.com/office/drawing/2014/main" id="{F7A7BA9D-D6CD-FCF2-15B7-C3742C038C3F}"/>
                    </a:ext>
                  </a:extLst>
                </p14:cNvPr>
                <p14:cNvContentPartPr/>
                <p14:nvPr/>
              </p14:nvContentPartPr>
              <p14:xfrm>
                <a:off x="7294525" y="231590"/>
                <a:ext cx="84960" cy="190080"/>
              </p14:xfrm>
            </p:contentPart>
          </mc:Choice>
          <mc:Fallback>
            <p:pic>
              <p:nvPicPr>
                <p:cNvPr id="21552" name="墨迹 21551">
                  <a:extLst>
                    <a:ext uri="{FF2B5EF4-FFF2-40B4-BE49-F238E27FC236}">
                      <a16:creationId xmlns:a16="http://schemas.microsoft.com/office/drawing/2014/main" id="{F7A7BA9D-D6CD-FCF2-15B7-C3742C038C3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85885" y="222590"/>
                  <a:ext cx="102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1553" name="墨迹 21552">
                  <a:extLst>
                    <a:ext uri="{FF2B5EF4-FFF2-40B4-BE49-F238E27FC236}">
                      <a16:creationId xmlns:a16="http://schemas.microsoft.com/office/drawing/2014/main" id="{CA7EFBB6-05C0-4E71-16D8-FCA7C4242DBB}"/>
                    </a:ext>
                  </a:extLst>
                </p14:cNvPr>
                <p14:cNvContentPartPr/>
                <p14:nvPr/>
              </p14:nvContentPartPr>
              <p14:xfrm>
                <a:off x="7363645" y="211070"/>
                <a:ext cx="84240" cy="57240"/>
              </p14:xfrm>
            </p:contentPart>
          </mc:Choice>
          <mc:Fallback>
            <p:pic>
              <p:nvPicPr>
                <p:cNvPr id="21553" name="墨迹 21552">
                  <a:extLst>
                    <a:ext uri="{FF2B5EF4-FFF2-40B4-BE49-F238E27FC236}">
                      <a16:creationId xmlns:a16="http://schemas.microsoft.com/office/drawing/2014/main" id="{CA7EFBB6-05C0-4E71-16D8-FCA7C4242DB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54645" y="202070"/>
                  <a:ext cx="101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1554" name="墨迹 21553">
                  <a:extLst>
                    <a:ext uri="{FF2B5EF4-FFF2-40B4-BE49-F238E27FC236}">
                      <a16:creationId xmlns:a16="http://schemas.microsoft.com/office/drawing/2014/main" id="{BC3CCB7A-99CB-E4CA-0F46-B181621DF441}"/>
                    </a:ext>
                  </a:extLst>
                </p14:cNvPr>
                <p14:cNvContentPartPr/>
                <p14:nvPr/>
              </p14:nvContentPartPr>
              <p14:xfrm>
                <a:off x="7374445" y="233390"/>
                <a:ext cx="70920" cy="100080"/>
              </p14:xfrm>
            </p:contentPart>
          </mc:Choice>
          <mc:Fallback>
            <p:pic>
              <p:nvPicPr>
                <p:cNvPr id="21554" name="墨迹 21553">
                  <a:extLst>
                    <a:ext uri="{FF2B5EF4-FFF2-40B4-BE49-F238E27FC236}">
                      <a16:creationId xmlns:a16="http://schemas.microsoft.com/office/drawing/2014/main" id="{BC3CCB7A-99CB-E4CA-0F46-B181621DF44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65445" y="224750"/>
                  <a:ext cx="88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1555" name="墨迹 21554">
                  <a:extLst>
                    <a:ext uri="{FF2B5EF4-FFF2-40B4-BE49-F238E27FC236}">
                      <a16:creationId xmlns:a16="http://schemas.microsoft.com/office/drawing/2014/main" id="{2E3B5047-10D6-F0AD-9774-4309E7FE2D2F}"/>
                    </a:ext>
                  </a:extLst>
                </p14:cNvPr>
                <p14:cNvContentPartPr/>
                <p14:nvPr/>
              </p14:nvContentPartPr>
              <p14:xfrm>
                <a:off x="7252765" y="322670"/>
                <a:ext cx="273240" cy="103320"/>
              </p14:xfrm>
            </p:contentPart>
          </mc:Choice>
          <mc:Fallback>
            <p:pic>
              <p:nvPicPr>
                <p:cNvPr id="21555" name="墨迹 21554">
                  <a:extLst>
                    <a:ext uri="{FF2B5EF4-FFF2-40B4-BE49-F238E27FC236}">
                      <a16:creationId xmlns:a16="http://schemas.microsoft.com/office/drawing/2014/main" id="{2E3B5047-10D6-F0AD-9774-4309E7FE2D2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43765" y="314030"/>
                  <a:ext cx="290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1556" name="墨迹 21555">
                  <a:extLst>
                    <a:ext uri="{FF2B5EF4-FFF2-40B4-BE49-F238E27FC236}">
                      <a16:creationId xmlns:a16="http://schemas.microsoft.com/office/drawing/2014/main" id="{61DDEB55-598B-5223-E921-4F2DBD6D0295}"/>
                    </a:ext>
                  </a:extLst>
                </p14:cNvPr>
                <p14:cNvContentPartPr/>
                <p14:nvPr/>
              </p14:nvContentPartPr>
              <p14:xfrm>
                <a:off x="7374085" y="326270"/>
                <a:ext cx="104760" cy="158040"/>
              </p14:xfrm>
            </p:contentPart>
          </mc:Choice>
          <mc:Fallback>
            <p:pic>
              <p:nvPicPr>
                <p:cNvPr id="21556" name="墨迹 21555">
                  <a:extLst>
                    <a:ext uri="{FF2B5EF4-FFF2-40B4-BE49-F238E27FC236}">
                      <a16:creationId xmlns:a16="http://schemas.microsoft.com/office/drawing/2014/main" id="{61DDEB55-598B-5223-E921-4F2DBD6D029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65085" y="317630"/>
                  <a:ext cx="122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1557" name="墨迹 21556">
                  <a:extLst>
                    <a:ext uri="{FF2B5EF4-FFF2-40B4-BE49-F238E27FC236}">
                      <a16:creationId xmlns:a16="http://schemas.microsoft.com/office/drawing/2014/main" id="{9E788EDF-2CFE-50A3-FAE1-B4B0B5EC7A90}"/>
                    </a:ext>
                  </a:extLst>
                </p14:cNvPr>
                <p14:cNvContentPartPr/>
                <p14:nvPr/>
              </p14:nvContentPartPr>
              <p14:xfrm>
                <a:off x="7674325" y="300710"/>
                <a:ext cx="2880" cy="5400"/>
              </p14:xfrm>
            </p:contentPart>
          </mc:Choice>
          <mc:Fallback>
            <p:pic>
              <p:nvPicPr>
                <p:cNvPr id="21557" name="墨迹 21556">
                  <a:extLst>
                    <a:ext uri="{FF2B5EF4-FFF2-40B4-BE49-F238E27FC236}">
                      <a16:creationId xmlns:a16="http://schemas.microsoft.com/office/drawing/2014/main" id="{9E788EDF-2CFE-50A3-FAE1-B4B0B5EC7A9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65685" y="292070"/>
                  <a:ext cx="20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1558" name="墨迹 21557">
                  <a:extLst>
                    <a:ext uri="{FF2B5EF4-FFF2-40B4-BE49-F238E27FC236}">
                      <a16:creationId xmlns:a16="http://schemas.microsoft.com/office/drawing/2014/main" id="{771E0081-EA70-3C8E-A5BE-DC184A41275A}"/>
                    </a:ext>
                  </a:extLst>
                </p14:cNvPr>
                <p14:cNvContentPartPr/>
                <p14:nvPr/>
              </p14:nvContentPartPr>
              <p14:xfrm>
                <a:off x="7669285" y="249950"/>
                <a:ext cx="55080" cy="109800"/>
              </p14:xfrm>
            </p:contentPart>
          </mc:Choice>
          <mc:Fallback>
            <p:pic>
              <p:nvPicPr>
                <p:cNvPr id="21558" name="墨迹 21557">
                  <a:extLst>
                    <a:ext uri="{FF2B5EF4-FFF2-40B4-BE49-F238E27FC236}">
                      <a16:creationId xmlns:a16="http://schemas.microsoft.com/office/drawing/2014/main" id="{771E0081-EA70-3C8E-A5BE-DC184A41275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60645" y="240950"/>
                  <a:ext cx="72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1559" name="墨迹 21558">
                  <a:extLst>
                    <a:ext uri="{FF2B5EF4-FFF2-40B4-BE49-F238E27FC236}">
                      <a16:creationId xmlns:a16="http://schemas.microsoft.com/office/drawing/2014/main" id="{EF4F33A6-D2A4-E674-CBF6-87F24FC253B6}"/>
                    </a:ext>
                  </a:extLst>
                </p14:cNvPr>
                <p14:cNvContentPartPr/>
                <p14:nvPr/>
              </p14:nvContentPartPr>
              <p14:xfrm>
                <a:off x="7742365" y="226910"/>
                <a:ext cx="62280" cy="67680"/>
              </p14:xfrm>
            </p:contentPart>
          </mc:Choice>
          <mc:Fallback>
            <p:pic>
              <p:nvPicPr>
                <p:cNvPr id="21559" name="墨迹 21558">
                  <a:extLst>
                    <a:ext uri="{FF2B5EF4-FFF2-40B4-BE49-F238E27FC236}">
                      <a16:creationId xmlns:a16="http://schemas.microsoft.com/office/drawing/2014/main" id="{EF4F33A6-D2A4-E674-CBF6-87F24FC253B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733365" y="218270"/>
                  <a:ext cx="79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1560" name="墨迹 21559">
                  <a:extLst>
                    <a:ext uri="{FF2B5EF4-FFF2-40B4-BE49-F238E27FC236}">
                      <a16:creationId xmlns:a16="http://schemas.microsoft.com/office/drawing/2014/main" id="{80E5CEF7-360B-F699-E4AE-63F3CAD4E210}"/>
                    </a:ext>
                  </a:extLst>
                </p14:cNvPr>
                <p14:cNvContentPartPr/>
                <p14:nvPr/>
              </p14:nvContentPartPr>
              <p14:xfrm>
                <a:off x="7742725" y="218630"/>
                <a:ext cx="86760" cy="289800"/>
              </p14:xfrm>
            </p:contentPart>
          </mc:Choice>
          <mc:Fallback>
            <p:pic>
              <p:nvPicPr>
                <p:cNvPr id="21560" name="墨迹 21559">
                  <a:extLst>
                    <a:ext uri="{FF2B5EF4-FFF2-40B4-BE49-F238E27FC236}">
                      <a16:creationId xmlns:a16="http://schemas.microsoft.com/office/drawing/2014/main" id="{80E5CEF7-360B-F699-E4AE-63F3CAD4E21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34085" y="209630"/>
                  <a:ext cx="1044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1563" name="墨迹 21562">
                  <a:extLst>
                    <a:ext uri="{FF2B5EF4-FFF2-40B4-BE49-F238E27FC236}">
                      <a16:creationId xmlns:a16="http://schemas.microsoft.com/office/drawing/2014/main" id="{D6889DFA-2369-082D-D148-59B54FAA5B88}"/>
                    </a:ext>
                  </a:extLst>
                </p14:cNvPr>
                <p14:cNvContentPartPr/>
                <p14:nvPr/>
              </p14:nvContentPartPr>
              <p14:xfrm>
                <a:off x="7613125" y="269750"/>
                <a:ext cx="20160" cy="64080"/>
              </p14:xfrm>
            </p:contentPart>
          </mc:Choice>
          <mc:Fallback>
            <p:pic>
              <p:nvPicPr>
                <p:cNvPr id="21563" name="墨迹 21562">
                  <a:extLst>
                    <a:ext uri="{FF2B5EF4-FFF2-40B4-BE49-F238E27FC236}">
                      <a16:creationId xmlns:a16="http://schemas.microsoft.com/office/drawing/2014/main" id="{D6889DFA-2369-082D-D148-59B54FAA5B8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04125" y="261110"/>
                  <a:ext cx="37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1564" name="墨迹 21563">
                  <a:extLst>
                    <a:ext uri="{FF2B5EF4-FFF2-40B4-BE49-F238E27FC236}">
                      <a16:creationId xmlns:a16="http://schemas.microsoft.com/office/drawing/2014/main" id="{FD946C49-5DCA-3851-861C-662F03CF5592}"/>
                    </a:ext>
                  </a:extLst>
                </p14:cNvPr>
                <p14:cNvContentPartPr/>
                <p14:nvPr/>
              </p14:nvContentPartPr>
              <p14:xfrm>
                <a:off x="7624645" y="240590"/>
                <a:ext cx="66600" cy="30960"/>
              </p14:xfrm>
            </p:contentPart>
          </mc:Choice>
          <mc:Fallback>
            <p:pic>
              <p:nvPicPr>
                <p:cNvPr id="21564" name="墨迹 21563">
                  <a:extLst>
                    <a:ext uri="{FF2B5EF4-FFF2-40B4-BE49-F238E27FC236}">
                      <a16:creationId xmlns:a16="http://schemas.microsoft.com/office/drawing/2014/main" id="{FD946C49-5DCA-3851-861C-662F03CF559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15645" y="231590"/>
                  <a:ext cx="84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1565" name="墨迹 21564">
                  <a:extLst>
                    <a:ext uri="{FF2B5EF4-FFF2-40B4-BE49-F238E27FC236}">
                      <a16:creationId xmlns:a16="http://schemas.microsoft.com/office/drawing/2014/main" id="{2AE5CE10-261D-FB58-A55C-0CB99D0FEA4B}"/>
                    </a:ext>
                  </a:extLst>
                </p14:cNvPr>
                <p14:cNvContentPartPr/>
                <p14:nvPr/>
              </p14:nvContentPartPr>
              <p14:xfrm>
                <a:off x="7979605" y="198470"/>
                <a:ext cx="75600" cy="104760"/>
              </p14:xfrm>
            </p:contentPart>
          </mc:Choice>
          <mc:Fallback>
            <p:pic>
              <p:nvPicPr>
                <p:cNvPr id="21565" name="墨迹 21564">
                  <a:extLst>
                    <a:ext uri="{FF2B5EF4-FFF2-40B4-BE49-F238E27FC236}">
                      <a16:creationId xmlns:a16="http://schemas.microsoft.com/office/drawing/2014/main" id="{2AE5CE10-261D-FB58-A55C-0CB99D0FEA4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70965" y="189830"/>
                  <a:ext cx="93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1566" name="墨迹 21565">
                  <a:extLst>
                    <a:ext uri="{FF2B5EF4-FFF2-40B4-BE49-F238E27FC236}">
                      <a16:creationId xmlns:a16="http://schemas.microsoft.com/office/drawing/2014/main" id="{92DF1DE8-E057-E9AD-BE03-E94E50120331}"/>
                    </a:ext>
                  </a:extLst>
                </p14:cNvPr>
                <p14:cNvContentPartPr/>
                <p14:nvPr/>
              </p14:nvContentPartPr>
              <p14:xfrm>
                <a:off x="7896085" y="233390"/>
                <a:ext cx="245880" cy="178200"/>
              </p14:xfrm>
            </p:contentPart>
          </mc:Choice>
          <mc:Fallback>
            <p:pic>
              <p:nvPicPr>
                <p:cNvPr id="21566" name="墨迹 21565">
                  <a:extLst>
                    <a:ext uri="{FF2B5EF4-FFF2-40B4-BE49-F238E27FC236}">
                      <a16:creationId xmlns:a16="http://schemas.microsoft.com/office/drawing/2014/main" id="{92DF1DE8-E057-E9AD-BE03-E94E5012033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87085" y="224750"/>
                  <a:ext cx="263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1567" name="墨迹 21566">
                  <a:extLst>
                    <a:ext uri="{FF2B5EF4-FFF2-40B4-BE49-F238E27FC236}">
                      <a16:creationId xmlns:a16="http://schemas.microsoft.com/office/drawing/2014/main" id="{0238529E-B0DA-3305-8AAB-BC19FBEBD191}"/>
                    </a:ext>
                  </a:extLst>
                </p14:cNvPr>
                <p14:cNvContentPartPr/>
                <p14:nvPr/>
              </p14:nvContentPartPr>
              <p14:xfrm>
                <a:off x="8085085" y="162110"/>
                <a:ext cx="27360" cy="300240"/>
              </p14:xfrm>
            </p:contentPart>
          </mc:Choice>
          <mc:Fallback>
            <p:pic>
              <p:nvPicPr>
                <p:cNvPr id="21567" name="墨迹 21566">
                  <a:extLst>
                    <a:ext uri="{FF2B5EF4-FFF2-40B4-BE49-F238E27FC236}">
                      <a16:creationId xmlns:a16="http://schemas.microsoft.com/office/drawing/2014/main" id="{0238529E-B0DA-3305-8AAB-BC19FBEBD19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76445" y="153110"/>
                  <a:ext cx="45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1568" name="墨迹 21567">
                  <a:extLst>
                    <a:ext uri="{FF2B5EF4-FFF2-40B4-BE49-F238E27FC236}">
                      <a16:creationId xmlns:a16="http://schemas.microsoft.com/office/drawing/2014/main" id="{388372B8-A9F7-6852-6EB1-4561984CC108}"/>
                    </a:ext>
                  </a:extLst>
                </p14:cNvPr>
                <p14:cNvContentPartPr/>
                <p14:nvPr/>
              </p14:nvContentPartPr>
              <p14:xfrm>
                <a:off x="8271205" y="188390"/>
                <a:ext cx="69840" cy="35640"/>
              </p14:xfrm>
            </p:contentPart>
          </mc:Choice>
          <mc:Fallback>
            <p:pic>
              <p:nvPicPr>
                <p:cNvPr id="21568" name="墨迹 21567">
                  <a:extLst>
                    <a:ext uri="{FF2B5EF4-FFF2-40B4-BE49-F238E27FC236}">
                      <a16:creationId xmlns:a16="http://schemas.microsoft.com/office/drawing/2014/main" id="{388372B8-A9F7-6852-6EB1-4561984CC10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262205" y="179750"/>
                  <a:ext cx="874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1569" name="墨迹 21568">
                  <a:extLst>
                    <a:ext uri="{FF2B5EF4-FFF2-40B4-BE49-F238E27FC236}">
                      <a16:creationId xmlns:a16="http://schemas.microsoft.com/office/drawing/2014/main" id="{8F4C364D-7C58-96EC-00D9-48357377A404}"/>
                    </a:ext>
                  </a:extLst>
                </p14:cNvPr>
                <p14:cNvContentPartPr/>
                <p14:nvPr/>
              </p14:nvContentPartPr>
              <p14:xfrm>
                <a:off x="8231605" y="271910"/>
                <a:ext cx="123120" cy="84240"/>
              </p14:xfrm>
            </p:contentPart>
          </mc:Choice>
          <mc:Fallback>
            <p:pic>
              <p:nvPicPr>
                <p:cNvPr id="21569" name="墨迹 21568">
                  <a:extLst>
                    <a:ext uri="{FF2B5EF4-FFF2-40B4-BE49-F238E27FC236}">
                      <a16:creationId xmlns:a16="http://schemas.microsoft.com/office/drawing/2014/main" id="{8F4C364D-7C58-96EC-00D9-48357377A40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222965" y="262910"/>
                  <a:ext cx="140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1570" name="墨迹 21569">
                  <a:extLst>
                    <a:ext uri="{FF2B5EF4-FFF2-40B4-BE49-F238E27FC236}">
                      <a16:creationId xmlns:a16="http://schemas.microsoft.com/office/drawing/2014/main" id="{0F44A91A-DC48-2378-D415-02D20BEDA453}"/>
                    </a:ext>
                  </a:extLst>
                </p14:cNvPr>
                <p14:cNvContentPartPr/>
                <p14:nvPr/>
              </p14:nvContentPartPr>
              <p14:xfrm>
                <a:off x="8283445" y="182630"/>
                <a:ext cx="61200" cy="234000"/>
              </p14:xfrm>
            </p:contentPart>
          </mc:Choice>
          <mc:Fallback>
            <p:pic>
              <p:nvPicPr>
                <p:cNvPr id="21570" name="墨迹 21569">
                  <a:extLst>
                    <a:ext uri="{FF2B5EF4-FFF2-40B4-BE49-F238E27FC236}">
                      <a16:creationId xmlns:a16="http://schemas.microsoft.com/office/drawing/2014/main" id="{0F44A91A-DC48-2378-D415-02D20BEDA45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74445" y="173630"/>
                  <a:ext cx="78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1571" name="墨迹 21570">
                  <a:extLst>
                    <a:ext uri="{FF2B5EF4-FFF2-40B4-BE49-F238E27FC236}">
                      <a16:creationId xmlns:a16="http://schemas.microsoft.com/office/drawing/2014/main" id="{D3ACBD20-B3EF-6CB6-96E4-6E99B307479A}"/>
                    </a:ext>
                  </a:extLst>
                </p14:cNvPr>
                <p14:cNvContentPartPr/>
                <p14:nvPr/>
              </p14:nvContentPartPr>
              <p14:xfrm>
                <a:off x="8364805" y="135470"/>
                <a:ext cx="119160" cy="191520"/>
              </p14:xfrm>
            </p:contentPart>
          </mc:Choice>
          <mc:Fallback>
            <p:pic>
              <p:nvPicPr>
                <p:cNvPr id="21571" name="墨迹 21570">
                  <a:extLst>
                    <a:ext uri="{FF2B5EF4-FFF2-40B4-BE49-F238E27FC236}">
                      <a16:creationId xmlns:a16="http://schemas.microsoft.com/office/drawing/2014/main" id="{D3ACBD20-B3EF-6CB6-96E4-6E99B307479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356165" y="126830"/>
                  <a:ext cx="136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1572" name="墨迹 21571">
                  <a:extLst>
                    <a:ext uri="{FF2B5EF4-FFF2-40B4-BE49-F238E27FC236}">
                      <a16:creationId xmlns:a16="http://schemas.microsoft.com/office/drawing/2014/main" id="{94E3A0B4-8544-0853-9409-B44BC251DEDE}"/>
                    </a:ext>
                  </a:extLst>
                </p14:cNvPr>
                <p14:cNvContentPartPr/>
                <p14:nvPr/>
              </p14:nvContentPartPr>
              <p14:xfrm>
                <a:off x="8345005" y="275510"/>
                <a:ext cx="92520" cy="126360"/>
              </p14:xfrm>
            </p:contentPart>
          </mc:Choice>
          <mc:Fallback>
            <p:pic>
              <p:nvPicPr>
                <p:cNvPr id="21572" name="墨迹 21571">
                  <a:extLst>
                    <a:ext uri="{FF2B5EF4-FFF2-40B4-BE49-F238E27FC236}">
                      <a16:creationId xmlns:a16="http://schemas.microsoft.com/office/drawing/2014/main" id="{94E3A0B4-8544-0853-9409-B44BC251DED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336365" y="266510"/>
                  <a:ext cx="110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1573" name="墨迹 21572">
                  <a:extLst>
                    <a:ext uri="{FF2B5EF4-FFF2-40B4-BE49-F238E27FC236}">
                      <a16:creationId xmlns:a16="http://schemas.microsoft.com/office/drawing/2014/main" id="{09967680-C71A-8924-AB8D-C4FC60A70F70}"/>
                    </a:ext>
                  </a:extLst>
                </p14:cNvPr>
                <p14:cNvContentPartPr/>
                <p14:nvPr/>
              </p14:nvContentPartPr>
              <p14:xfrm>
                <a:off x="8437165" y="209630"/>
                <a:ext cx="225000" cy="254160"/>
              </p14:xfrm>
            </p:contentPart>
          </mc:Choice>
          <mc:Fallback>
            <p:pic>
              <p:nvPicPr>
                <p:cNvPr id="21573" name="墨迹 21572">
                  <a:extLst>
                    <a:ext uri="{FF2B5EF4-FFF2-40B4-BE49-F238E27FC236}">
                      <a16:creationId xmlns:a16="http://schemas.microsoft.com/office/drawing/2014/main" id="{09967680-C71A-8924-AB8D-C4FC60A70F7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28525" y="200630"/>
                  <a:ext cx="2426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1574" name="墨迹 21573">
                  <a:extLst>
                    <a:ext uri="{FF2B5EF4-FFF2-40B4-BE49-F238E27FC236}">
                      <a16:creationId xmlns:a16="http://schemas.microsoft.com/office/drawing/2014/main" id="{9F171758-F864-74C0-26F0-FE61D5C693C2}"/>
                    </a:ext>
                  </a:extLst>
                </p14:cNvPr>
                <p14:cNvContentPartPr/>
                <p14:nvPr/>
              </p14:nvContentPartPr>
              <p14:xfrm>
                <a:off x="8611045" y="295670"/>
                <a:ext cx="37440" cy="133920"/>
              </p14:xfrm>
            </p:contentPart>
          </mc:Choice>
          <mc:Fallback>
            <p:pic>
              <p:nvPicPr>
                <p:cNvPr id="21574" name="墨迹 21573">
                  <a:extLst>
                    <a:ext uri="{FF2B5EF4-FFF2-40B4-BE49-F238E27FC236}">
                      <a16:creationId xmlns:a16="http://schemas.microsoft.com/office/drawing/2014/main" id="{9F171758-F864-74C0-26F0-FE61D5C693C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602045" y="287030"/>
                  <a:ext cx="55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1575" name="墨迹 21574">
                  <a:extLst>
                    <a:ext uri="{FF2B5EF4-FFF2-40B4-BE49-F238E27FC236}">
                      <a16:creationId xmlns:a16="http://schemas.microsoft.com/office/drawing/2014/main" id="{C50C0E7F-4708-1ADE-8B0E-7D6B843A15D7}"/>
                    </a:ext>
                  </a:extLst>
                </p14:cNvPr>
                <p14:cNvContentPartPr/>
                <p14:nvPr/>
              </p14:nvContentPartPr>
              <p14:xfrm>
                <a:off x="8680885" y="199550"/>
                <a:ext cx="173520" cy="114480"/>
              </p14:xfrm>
            </p:contentPart>
          </mc:Choice>
          <mc:Fallback>
            <p:pic>
              <p:nvPicPr>
                <p:cNvPr id="21575" name="墨迹 21574">
                  <a:extLst>
                    <a:ext uri="{FF2B5EF4-FFF2-40B4-BE49-F238E27FC236}">
                      <a16:creationId xmlns:a16="http://schemas.microsoft.com/office/drawing/2014/main" id="{C50C0E7F-4708-1ADE-8B0E-7D6B843A15D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71885" y="190550"/>
                  <a:ext cx="191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1576" name="墨迹 21575">
                  <a:extLst>
                    <a:ext uri="{FF2B5EF4-FFF2-40B4-BE49-F238E27FC236}">
                      <a16:creationId xmlns:a16="http://schemas.microsoft.com/office/drawing/2014/main" id="{BCCC2A2D-2B03-613F-92F1-B36E8C08FA8C}"/>
                    </a:ext>
                  </a:extLst>
                </p14:cNvPr>
                <p14:cNvContentPartPr/>
                <p14:nvPr/>
              </p14:nvContentPartPr>
              <p14:xfrm>
                <a:off x="8727685" y="165710"/>
                <a:ext cx="162000" cy="263520"/>
              </p14:xfrm>
            </p:contentPart>
          </mc:Choice>
          <mc:Fallback>
            <p:pic>
              <p:nvPicPr>
                <p:cNvPr id="21576" name="墨迹 21575">
                  <a:extLst>
                    <a:ext uri="{FF2B5EF4-FFF2-40B4-BE49-F238E27FC236}">
                      <a16:creationId xmlns:a16="http://schemas.microsoft.com/office/drawing/2014/main" id="{BCCC2A2D-2B03-613F-92F1-B36E8C08FA8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18685" y="156710"/>
                  <a:ext cx="179640" cy="281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Newton’s Method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502845"/>
            <a:ext cx="4141207" cy="3950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508104" y="2852936"/>
            <a:ext cx="360040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57752" y="3645024"/>
            <a:ext cx="41422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Matrix of second derivatives is called the Hessian.</a:t>
            </a:r>
          </a:p>
          <a:p>
            <a:endParaRPr lang="en-CA" sz="2400" dirty="0"/>
          </a:p>
          <a:p>
            <a:r>
              <a:rPr lang="en-CA" sz="2400" dirty="0"/>
              <a:t>Expensive to compute via finite differences.</a:t>
            </a:r>
          </a:p>
          <a:p>
            <a:endParaRPr lang="en-CA" sz="2400" dirty="0"/>
          </a:p>
          <a:p>
            <a:r>
              <a:rPr lang="en-CA" sz="2400" dirty="0"/>
              <a:t>If positive definite, then convex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1484784"/>
            <a:ext cx="5177122" cy="10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9CDC075D-A770-3C06-CEFA-C99DEA29BC76}"/>
              </a:ext>
            </a:extLst>
          </p:cNvPr>
          <p:cNvGrpSpPr/>
          <p:nvPr/>
        </p:nvGrpSpPr>
        <p:grpSpPr>
          <a:xfrm>
            <a:off x="6123805" y="4087190"/>
            <a:ext cx="2466720" cy="473400"/>
            <a:chOff x="6123805" y="4087190"/>
            <a:chExt cx="2466720" cy="47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AB14C46-E52F-1F57-EEF6-A9749C0B1A95}"/>
                    </a:ext>
                  </a:extLst>
                </p14:cNvPr>
                <p14:cNvContentPartPr/>
                <p14:nvPr/>
              </p14:nvContentPartPr>
              <p14:xfrm>
                <a:off x="6123805" y="4400390"/>
                <a:ext cx="1127160" cy="882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AB14C46-E52F-1F57-EEF6-A9749C0B1A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14805" y="4391750"/>
                  <a:ext cx="1144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ABA31B9-9E93-CC13-157A-7B221969AC03}"/>
                    </a:ext>
                  </a:extLst>
                </p14:cNvPr>
                <p14:cNvContentPartPr/>
                <p14:nvPr/>
              </p14:nvContentPartPr>
              <p14:xfrm>
                <a:off x="7342045" y="4220750"/>
                <a:ext cx="51840" cy="921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ABA31B9-9E93-CC13-157A-7B221969AC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405" y="4212110"/>
                  <a:ext cx="69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0A097C3-B758-4186-C773-9309F45D1B8A}"/>
                    </a:ext>
                  </a:extLst>
                </p14:cNvPr>
                <p14:cNvContentPartPr/>
                <p14:nvPr/>
              </p14:nvContentPartPr>
              <p14:xfrm>
                <a:off x="7375165" y="4145870"/>
                <a:ext cx="155160" cy="1461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0A097C3-B758-4186-C773-9309F45D1B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66165" y="4137230"/>
                  <a:ext cx="172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663468E-BADF-52DA-90F0-55D99E9EE47D}"/>
                    </a:ext>
                  </a:extLst>
                </p14:cNvPr>
                <p14:cNvContentPartPr/>
                <p14:nvPr/>
              </p14:nvContentPartPr>
              <p14:xfrm>
                <a:off x="7389925" y="4272230"/>
                <a:ext cx="21960" cy="144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663468E-BADF-52DA-90F0-55D99E9EE4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81285" y="4263230"/>
                  <a:ext cx="39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F29A9BB-E088-87A9-6F57-E039BFA11D96}"/>
                    </a:ext>
                  </a:extLst>
                </p14:cNvPr>
                <p14:cNvContentPartPr/>
                <p14:nvPr/>
              </p14:nvContentPartPr>
              <p14:xfrm>
                <a:off x="7355005" y="4209230"/>
                <a:ext cx="111240" cy="1645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F29A9BB-E088-87A9-6F57-E039BFA11D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46365" y="4200590"/>
                  <a:ext cx="128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0F28FC4-674A-553B-8B6E-4F164B3C9845}"/>
                    </a:ext>
                  </a:extLst>
                </p14:cNvPr>
                <p14:cNvContentPartPr/>
                <p14:nvPr/>
              </p14:nvContentPartPr>
              <p14:xfrm>
                <a:off x="7330525" y="4374830"/>
                <a:ext cx="122760" cy="579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0F28FC4-674A-553B-8B6E-4F164B3C98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21885" y="4365830"/>
                  <a:ext cx="140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D0277F1-9F48-5A18-B9C3-D7B6A60C453A}"/>
                    </a:ext>
                  </a:extLst>
                </p14:cNvPr>
                <p14:cNvContentPartPr/>
                <p14:nvPr/>
              </p14:nvContentPartPr>
              <p14:xfrm>
                <a:off x="7337725" y="4398950"/>
                <a:ext cx="169920" cy="817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D0277F1-9F48-5A18-B9C3-D7B6A60C45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28725" y="4390310"/>
                  <a:ext cx="187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8A43468-4B8C-C1C1-1323-D603503B3EEC}"/>
                    </a:ext>
                  </a:extLst>
                </p14:cNvPr>
                <p14:cNvContentPartPr/>
                <p14:nvPr/>
              </p14:nvContentPartPr>
              <p14:xfrm>
                <a:off x="7296325" y="4475630"/>
                <a:ext cx="285840" cy="849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8A43468-4B8C-C1C1-1323-D603503B3E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87325" y="4466990"/>
                  <a:ext cx="303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7AD19DE-7F95-CB4C-F55F-45489E7A4E84}"/>
                    </a:ext>
                  </a:extLst>
                </p14:cNvPr>
                <p14:cNvContentPartPr/>
                <p14:nvPr/>
              </p14:nvContentPartPr>
              <p14:xfrm>
                <a:off x="7448605" y="4367630"/>
                <a:ext cx="6840" cy="806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7AD19DE-7F95-CB4C-F55F-45489E7A4E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39605" y="4358630"/>
                  <a:ext cx="24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0767A94-ADF1-0921-3092-F9333F18B0D4}"/>
                    </a:ext>
                  </a:extLst>
                </p14:cNvPr>
                <p14:cNvContentPartPr/>
                <p14:nvPr/>
              </p14:nvContentPartPr>
              <p14:xfrm>
                <a:off x="7689805" y="4191230"/>
                <a:ext cx="46440" cy="356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0767A94-ADF1-0921-3092-F9333F18B0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81165" y="4182590"/>
                  <a:ext cx="64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AC83F68-6A05-FA2D-149E-58FE7FC30F26}"/>
                    </a:ext>
                  </a:extLst>
                </p14:cNvPr>
                <p14:cNvContentPartPr/>
                <p14:nvPr/>
              </p14:nvContentPartPr>
              <p14:xfrm>
                <a:off x="7709965" y="4131110"/>
                <a:ext cx="154440" cy="1742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AC83F68-6A05-FA2D-149E-58FE7FC30F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00965" y="4122110"/>
                  <a:ext cx="172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BA49F82-C94B-D22C-A324-F59F5BBEE4EE}"/>
                    </a:ext>
                  </a:extLst>
                </p14:cNvPr>
                <p14:cNvContentPartPr/>
                <p14:nvPr/>
              </p14:nvContentPartPr>
              <p14:xfrm>
                <a:off x="7792765" y="4203470"/>
                <a:ext cx="61200" cy="1296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BA49F82-C94B-D22C-A324-F59F5BBEE4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83765" y="4194470"/>
                  <a:ext cx="78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8CB13F2-D236-A838-97E6-0C719F6F28A5}"/>
                    </a:ext>
                  </a:extLst>
                </p14:cNvPr>
                <p14:cNvContentPartPr/>
                <p14:nvPr/>
              </p14:nvContentPartPr>
              <p14:xfrm>
                <a:off x="7747405" y="4292750"/>
                <a:ext cx="106200" cy="432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8CB13F2-D236-A838-97E6-0C719F6F28A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38405" y="4283750"/>
                  <a:ext cx="123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0CD250F-208C-07C9-4AAF-CD09906EE324}"/>
                    </a:ext>
                  </a:extLst>
                </p14:cNvPr>
                <p14:cNvContentPartPr/>
                <p14:nvPr/>
              </p14:nvContentPartPr>
              <p14:xfrm>
                <a:off x="7693765" y="4282670"/>
                <a:ext cx="212400" cy="1976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0CD250F-208C-07C9-4AAF-CD09906EE32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85125" y="4273670"/>
                  <a:ext cx="230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2C2630B-AFCC-4FA9-42B4-DB432D1550BB}"/>
                    </a:ext>
                  </a:extLst>
                </p14:cNvPr>
                <p14:cNvContentPartPr/>
                <p14:nvPr/>
              </p14:nvContentPartPr>
              <p14:xfrm>
                <a:off x="7841005" y="4380590"/>
                <a:ext cx="77040" cy="39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2C2630B-AFCC-4FA9-42B4-DB432D1550B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32365" y="4371590"/>
                  <a:ext cx="94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DF755CE-7827-435E-448E-8FEABB041FB5}"/>
                    </a:ext>
                  </a:extLst>
                </p14:cNvPr>
                <p14:cNvContentPartPr/>
                <p14:nvPr/>
              </p14:nvContentPartPr>
              <p14:xfrm>
                <a:off x="7783765" y="4431710"/>
                <a:ext cx="72360" cy="388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DF755CE-7827-435E-448E-8FEABB041F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75125" y="4423070"/>
                  <a:ext cx="90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F938F91-AD81-4AD9-5EAC-D07877B04D80}"/>
                    </a:ext>
                  </a:extLst>
                </p14:cNvPr>
                <p14:cNvContentPartPr/>
                <p14:nvPr/>
              </p14:nvContentPartPr>
              <p14:xfrm>
                <a:off x="7754965" y="4199510"/>
                <a:ext cx="326520" cy="3128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F938F91-AD81-4AD9-5EAC-D07877B04D8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6325" y="4190510"/>
                  <a:ext cx="3441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CB40E95-DCBB-B1B2-A7E5-251186B7D52C}"/>
                    </a:ext>
                  </a:extLst>
                </p14:cNvPr>
                <p14:cNvContentPartPr/>
                <p14:nvPr/>
              </p14:nvContentPartPr>
              <p14:xfrm>
                <a:off x="8073925" y="4199870"/>
                <a:ext cx="77400" cy="1278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CB40E95-DCBB-B1B2-A7E5-251186B7D52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65285" y="4191230"/>
                  <a:ext cx="95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1B7B3D7-18D4-EC53-6470-7F494B07093E}"/>
                    </a:ext>
                  </a:extLst>
                </p14:cNvPr>
                <p14:cNvContentPartPr/>
                <p14:nvPr/>
              </p14:nvContentPartPr>
              <p14:xfrm>
                <a:off x="8049085" y="4229750"/>
                <a:ext cx="85680" cy="2538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1B7B3D7-18D4-EC53-6470-7F494B0709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40445" y="4221110"/>
                  <a:ext cx="1033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F4152F3-6D66-862A-343A-D64E9CB9BDB2}"/>
                    </a:ext>
                  </a:extLst>
                </p14:cNvPr>
                <p14:cNvContentPartPr/>
                <p14:nvPr/>
              </p14:nvContentPartPr>
              <p14:xfrm>
                <a:off x="8137285" y="4195190"/>
                <a:ext cx="81000" cy="2923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F4152F3-6D66-862A-343A-D64E9CB9BD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28645" y="4186550"/>
                  <a:ext cx="986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B94BE6C-3594-DFA7-6C88-6E35F8D2638D}"/>
                    </a:ext>
                  </a:extLst>
                </p14:cNvPr>
                <p14:cNvContentPartPr/>
                <p14:nvPr/>
              </p14:nvContentPartPr>
              <p14:xfrm>
                <a:off x="8184085" y="4299950"/>
                <a:ext cx="69480" cy="842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B94BE6C-3594-DFA7-6C88-6E35F8D2638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75445" y="4290950"/>
                  <a:ext cx="87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BEF0CA0-64EB-2AD4-12FD-83ACCCB96217}"/>
                    </a:ext>
                  </a:extLst>
                </p14:cNvPr>
                <p14:cNvContentPartPr/>
                <p14:nvPr/>
              </p14:nvContentPartPr>
              <p14:xfrm>
                <a:off x="8343205" y="4158830"/>
                <a:ext cx="64800" cy="2779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BEF0CA0-64EB-2AD4-12FD-83ACCCB9621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34565" y="4149830"/>
                  <a:ext cx="82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0FE7992-FD2C-0206-3A21-52EEB96DBF67}"/>
                    </a:ext>
                  </a:extLst>
                </p14:cNvPr>
                <p14:cNvContentPartPr/>
                <p14:nvPr/>
              </p14:nvContentPartPr>
              <p14:xfrm>
                <a:off x="8446165" y="4087190"/>
                <a:ext cx="79200" cy="2448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0FE7992-FD2C-0206-3A21-52EEB96DBF6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37165" y="4078190"/>
                  <a:ext cx="96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995741E-389A-1434-282F-C3AF8DDC60E8}"/>
                    </a:ext>
                  </a:extLst>
                </p14:cNvPr>
                <p14:cNvContentPartPr/>
                <p14:nvPr/>
              </p14:nvContentPartPr>
              <p14:xfrm>
                <a:off x="8373085" y="4208870"/>
                <a:ext cx="143640" cy="2588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995741E-389A-1434-282F-C3AF8DDC60E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64445" y="4199870"/>
                  <a:ext cx="1612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BAC3DF6-42FC-5591-8737-ACECC726E3D6}"/>
                    </a:ext>
                  </a:extLst>
                </p14:cNvPr>
                <p14:cNvContentPartPr/>
                <p14:nvPr/>
              </p14:nvContentPartPr>
              <p14:xfrm>
                <a:off x="8377765" y="4380950"/>
                <a:ext cx="212760" cy="1036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BAC3DF6-42FC-5591-8737-ACECC726E3D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68765" y="4372310"/>
                  <a:ext cx="2304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8DA45ED-D38C-28F5-4597-DF2FA4792462}"/>
              </a:ext>
            </a:extLst>
          </p:cNvPr>
          <p:cNvGrpSpPr/>
          <p:nvPr/>
        </p:nvGrpSpPr>
        <p:grpSpPr>
          <a:xfrm>
            <a:off x="3918805" y="665750"/>
            <a:ext cx="5025240" cy="2097000"/>
            <a:chOff x="3918805" y="665750"/>
            <a:chExt cx="5025240" cy="209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C130DF7-53AD-B577-CAD2-A7D3596D704B}"/>
                    </a:ext>
                  </a:extLst>
                </p14:cNvPr>
                <p14:cNvContentPartPr/>
                <p14:nvPr/>
              </p14:nvContentPartPr>
              <p14:xfrm>
                <a:off x="4964605" y="1433270"/>
                <a:ext cx="23400" cy="10710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C130DF7-53AD-B577-CAD2-A7D3596D704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55605" y="1424630"/>
                  <a:ext cx="41040" cy="10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2E8878C-6CD1-E8E5-B56B-E7F370169BE5}"/>
                    </a:ext>
                  </a:extLst>
                </p14:cNvPr>
                <p14:cNvContentPartPr/>
                <p14:nvPr/>
              </p14:nvContentPartPr>
              <p14:xfrm>
                <a:off x="5023285" y="1412390"/>
                <a:ext cx="360" cy="3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2E8878C-6CD1-E8E5-B56B-E7F370169BE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14645" y="14037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80D7595-6844-D1FD-A322-2E7728356E60}"/>
                    </a:ext>
                  </a:extLst>
                </p14:cNvPr>
                <p14:cNvContentPartPr/>
                <p14:nvPr/>
              </p14:nvContentPartPr>
              <p14:xfrm>
                <a:off x="5056405" y="1103870"/>
                <a:ext cx="2650680" cy="12106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80D7595-6844-D1FD-A322-2E7728356E6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47405" y="1094870"/>
                  <a:ext cx="2668320" cy="12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AE45D75-5340-6300-3D6E-A18A9125480A}"/>
                    </a:ext>
                  </a:extLst>
                </p14:cNvPr>
                <p14:cNvContentPartPr/>
                <p14:nvPr/>
              </p14:nvContentPartPr>
              <p14:xfrm>
                <a:off x="5391205" y="2491670"/>
                <a:ext cx="2327040" cy="2368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AE45D75-5340-6300-3D6E-A18A9125480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82205" y="2483030"/>
                  <a:ext cx="2344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7EA9185-ED1C-130B-2036-D51D6D4FEC13}"/>
                    </a:ext>
                  </a:extLst>
                </p14:cNvPr>
                <p14:cNvContentPartPr/>
                <p14:nvPr/>
              </p14:nvContentPartPr>
              <p14:xfrm>
                <a:off x="7683325" y="762230"/>
                <a:ext cx="237960" cy="3294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7EA9185-ED1C-130B-2036-D51D6D4FEC1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74325" y="753590"/>
                  <a:ext cx="2556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A25307B-ECCB-EEC2-283F-EB387B788D07}"/>
                    </a:ext>
                  </a:extLst>
                </p14:cNvPr>
                <p14:cNvContentPartPr/>
                <p14:nvPr/>
              </p14:nvContentPartPr>
              <p14:xfrm>
                <a:off x="7930645" y="912710"/>
                <a:ext cx="6840" cy="936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A25307B-ECCB-EEC2-283F-EB387B788D0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21645" y="903710"/>
                  <a:ext cx="24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56D3388-783D-A260-6BBF-75907F5F6336}"/>
                    </a:ext>
                  </a:extLst>
                </p14:cNvPr>
                <p14:cNvContentPartPr/>
                <p14:nvPr/>
              </p14:nvContentPartPr>
              <p14:xfrm>
                <a:off x="8000485" y="880670"/>
                <a:ext cx="62280" cy="1512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56D3388-783D-A260-6BBF-75907F5F633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91485" y="871670"/>
                  <a:ext cx="79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9FEEB16-9994-E075-FB34-C6FC16C96833}"/>
                    </a:ext>
                  </a:extLst>
                </p14:cNvPr>
                <p14:cNvContentPartPr/>
                <p14:nvPr/>
              </p14:nvContentPartPr>
              <p14:xfrm>
                <a:off x="8083285" y="901910"/>
                <a:ext cx="95400" cy="1173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9FEEB16-9994-E075-FB34-C6FC16C9683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74645" y="893270"/>
                  <a:ext cx="113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98EB0FD-48D7-7C80-8116-9C1691B6F128}"/>
                    </a:ext>
                  </a:extLst>
                </p14:cNvPr>
                <p14:cNvContentPartPr/>
                <p14:nvPr/>
              </p14:nvContentPartPr>
              <p14:xfrm>
                <a:off x="8213605" y="665750"/>
                <a:ext cx="206640" cy="3668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98EB0FD-48D7-7C80-8116-9C1691B6F12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04605" y="656750"/>
                  <a:ext cx="2242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640E0E8-C4CA-85D5-8474-DBCAB9223BA1}"/>
                    </a:ext>
                  </a:extLst>
                </p14:cNvPr>
                <p14:cNvContentPartPr/>
                <p14:nvPr/>
              </p14:nvContentPartPr>
              <p14:xfrm>
                <a:off x="8283805" y="864830"/>
                <a:ext cx="144000" cy="252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640E0E8-C4CA-85D5-8474-DBCAB9223BA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74805" y="856190"/>
                  <a:ext cx="161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D082BF2-7FC0-7449-CC09-C0D4CA4491AE}"/>
                    </a:ext>
                  </a:extLst>
                </p14:cNvPr>
                <p14:cNvContentPartPr/>
                <p14:nvPr/>
              </p14:nvContentPartPr>
              <p14:xfrm>
                <a:off x="8462365" y="837110"/>
                <a:ext cx="481680" cy="1418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D082BF2-7FC0-7449-CC09-C0D4CA4491A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53725" y="828470"/>
                  <a:ext cx="499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E158C9F-E44B-AC5F-DFAD-4BF586E75249}"/>
                    </a:ext>
                  </a:extLst>
                </p14:cNvPr>
                <p14:cNvContentPartPr/>
                <p14:nvPr/>
              </p14:nvContentPartPr>
              <p14:xfrm>
                <a:off x="4601725" y="2216270"/>
                <a:ext cx="126360" cy="1314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E158C9F-E44B-AC5F-DFAD-4BF586E7524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93085" y="2207630"/>
                  <a:ext cx="144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6A47BC8-7C88-ABD1-479D-1A2CB000078E}"/>
                    </a:ext>
                  </a:extLst>
                </p14:cNvPr>
                <p14:cNvContentPartPr/>
                <p14:nvPr/>
              </p14:nvContentPartPr>
              <p14:xfrm>
                <a:off x="3918805" y="2452790"/>
                <a:ext cx="172800" cy="3099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6A47BC8-7C88-ABD1-479D-1A2CB000078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09805" y="2444150"/>
                  <a:ext cx="1904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46B92DA-A751-84F6-CD48-C2F2630383C8}"/>
                    </a:ext>
                  </a:extLst>
                </p14:cNvPr>
                <p14:cNvContentPartPr/>
                <p14:nvPr/>
              </p14:nvContentPartPr>
              <p14:xfrm>
                <a:off x="4109245" y="2600750"/>
                <a:ext cx="102960" cy="630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46B92DA-A751-84F6-CD48-C2F2630383C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00605" y="2591750"/>
                  <a:ext cx="120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0F76795-4768-AFA0-A4CB-CB2E075C1728}"/>
                    </a:ext>
                  </a:extLst>
                </p14:cNvPr>
                <p14:cNvContentPartPr/>
                <p14:nvPr/>
              </p14:nvContentPartPr>
              <p14:xfrm>
                <a:off x="4388965" y="2317070"/>
                <a:ext cx="478800" cy="3927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0F76795-4768-AFA0-A4CB-CB2E075C172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80325" y="2308070"/>
                  <a:ext cx="4964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61B5B9F-1F8A-2957-311C-141ADA5EC877}"/>
                    </a:ext>
                  </a:extLst>
                </p14:cNvPr>
                <p14:cNvContentPartPr/>
                <p14:nvPr/>
              </p14:nvContentPartPr>
              <p14:xfrm>
                <a:off x="4635565" y="2630990"/>
                <a:ext cx="43920" cy="154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61B5B9F-1F8A-2957-311C-141ADA5EC87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26925" y="2622350"/>
                  <a:ext cx="61560" cy="33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Newton vs. Steepest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12776"/>
            <a:ext cx="8964488" cy="4967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9A0A467-4360-207B-5348-34710A6F91AD}"/>
                  </a:ext>
                </a:extLst>
              </p14:cNvPr>
              <p14:cNvContentPartPr/>
              <p14:nvPr/>
            </p14:nvContentPartPr>
            <p14:xfrm>
              <a:off x="3035725" y="3270710"/>
              <a:ext cx="1085760" cy="3938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9A0A467-4360-207B-5348-34710A6F91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9605" y="3264590"/>
                <a:ext cx="109800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65A6B96-67E4-9C30-68B1-9A206D39E6FB}"/>
                  </a:ext>
                </a:extLst>
              </p14:cNvPr>
              <p14:cNvContentPartPr/>
              <p14:nvPr/>
            </p14:nvContentPartPr>
            <p14:xfrm>
              <a:off x="2925205" y="5594510"/>
              <a:ext cx="1116720" cy="5385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65A6B96-67E4-9C30-68B1-9A206D39E6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9085" y="5588390"/>
                <a:ext cx="112896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D2CE768-883C-2E3C-8136-7D09063A51E8}"/>
                  </a:ext>
                </a:extLst>
              </p14:cNvPr>
              <p14:cNvContentPartPr/>
              <p14:nvPr/>
            </p14:nvContentPartPr>
            <p14:xfrm>
              <a:off x="9651085" y="1850510"/>
              <a:ext cx="360" cy="3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D2CE768-883C-2E3C-8136-7D09063A51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42085" y="184187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 Search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23728" y="5229200"/>
            <a:ext cx="5143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Gradually narrow down range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43201"/>
            <a:ext cx="8784976" cy="3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1F4BD2D-8DB0-459F-7ECF-B783A474AEAA}"/>
              </a:ext>
            </a:extLst>
          </p:cNvPr>
          <p:cNvGrpSpPr/>
          <p:nvPr/>
        </p:nvGrpSpPr>
        <p:grpSpPr>
          <a:xfrm>
            <a:off x="6837685" y="287030"/>
            <a:ext cx="1074600" cy="728280"/>
            <a:chOff x="6837685" y="287030"/>
            <a:chExt cx="1074600" cy="72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03F5320-D4F9-EF7F-20D6-6C95439B71A8}"/>
                    </a:ext>
                  </a:extLst>
                </p14:cNvPr>
                <p14:cNvContentPartPr/>
                <p14:nvPr/>
              </p14:nvContentPartPr>
              <p14:xfrm>
                <a:off x="6837685" y="495830"/>
                <a:ext cx="504720" cy="5194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03F5320-D4F9-EF7F-20D6-6C95439B71A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29045" y="487190"/>
                  <a:ext cx="52236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A847779-7502-A4E2-AA2C-58FF133662E8}"/>
                    </a:ext>
                  </a:extLst>
                </p14:cNvPr>
                <p14:cNvContentPartPr/>
                <p14:nvPr/>
              </p14:nvContentPartPr>
              <p14:xfrm>
                <a:off x="7292365" y="650630"/>
                <a:ext cx="294480" cy="2365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A847779-7502-A4E2-AA2C-58FF133662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83725" y="641990"/>
                  <a:ext cx="3121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0675F32-7295-CB49-4CBC-619212DD112D}"/>
                    </a:ext>
                  </a:extLst>
                </p14:cNvPr>
                <p14:cNvContentPartPr/>
                <p14:nvPr/>
              </p14:nvContentPartPr>
              <p14:xfrm>
                <a:off x="7564165" y="287030"/>
                <a:ext cx="348120" cy="6872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0675F32-7295-CB49-4CBC-619212DD112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55525" y="278030"/>
                  <a:ext cx="365760" cy="704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005064"/>
            <a:ext cx="553528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Optimization for Logistic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3608" y="3284984"/>
            <a:ext cx="4287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Derivatives of log likelihood: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084168" y="5949280"/>
            <a:ext cx="1101824" cy="3097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82171" y="6165304"/>
            <a:ext cx="176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Positive definite!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1628800"/>
            <a:ext cx="468052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6357950" y="3571876"/>
            <a:ext cx="2500330" cy="642942"/>
            <a:chOff x="6572264" y="5286388"/>
            <a:chExt cx="2500330" cy="642942"/>
          </a:xfrm>
        </p:grpSpPr>
        <p:grpSp>
          <p:nvGrpSpPr>
            <p:cNvPr id="12" name="Group 15"/>
            <p:cNvGrpSpPr/>
            <p:nvPr/>
          </p:nvGrpSpPr>
          <p:grpSpPr>
            <a:xfrm>
              <a:off x="7215206" y="5286388"/>
              <a:ext cx="1857388" cy="642942"/>
              <a:chOff x="9501222" y="3786190"/>
              <a:chExt cx="1857388" cy="642942"/>
            </a:xfrm>
          </p:grpSpPr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9580458" y="3857628"/>
                <a:ext cx="1706714" cy="508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6" name="Rounded Rectangle 15"/>
              <p:cNvSpPr/>
              <p:nvPr/>
            </p:nvSpPr>
            <p:spPr>
              <a:xfrm>
                <a:off x="9501222" y="3786190"/>
                <a:ext cx="1857388" cy="642942"/>
              </a:xfrm>
              <a:prstGeom prst="roundRect">
                <a:avLst/>
              </a:prstGeom>
              <a:noFill/>
              <a:ln w="508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rot="10800000" flipV="1">
              <a:off x="6572264" y="5429264"/>
              <a:ext cx="642942" cy="42862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95790D9-8533-D119-27F8-D0C1701A6FA6}"/>
                  </a:ext>
                </a:extLst>
              </p14:cNvPr>
              <p14:cNvContentPartPr/>
              <p14:nvPr/>
            </p14:nvContentPartPr>
            <p14:xfrm>
              <a:off x="7291645" y="6475430"/>
              <a:ext cx="1732680" cy="88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95790D9-8533-D119-27F8-D0C1701A6F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3005" y="6466790"/>
                <a:ext cx="1750320" cy="10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DDE81374-32CE-AC46-26B3-AE227DCCACB1}"/>
              </a:ext>
            </a:extLst>
          </p:cNvPr>
          <p:cNvGrpSpPr/>
          <p:nvPr/>
        </p:nvGrpSpPr>
        <p:grpSpPr>
          <a:xfrm>
            <a:off x="7831645" y="5909150"/>
            <a:ext cx="375480" cy="217440"/>
            <a:chOff x="7831645" y="5909150"/>
            <a:chExt cx="375480" cy="21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A839D1A-0CFC-BEB7-5806-E2CE5143528C}"/>
                    </a:ext>
                  </a:extLst>
                </p14:cNvPr>
                <p14:cNvContentPartPr/>
                <p14:nvPr/>
              </p14:nvContentPartPr>
              <p14:xfrm>
                <a:off x="7973845" y="5992310"/>
                <a:ext cx="104760" cy="1342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A839D1A-0CFC-BEB7-5806-E2CE514352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64845" y="5983310"/>
                  <a:ext cx="122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E8F779B-1614-5EBE-8C21-B30892524B18}"/>
                    </a:ext>
                  </a:extLst>
                </p14:cNvPr>
                <p14:cNvContentPartPr/>
                <p14:nvPr/>
              </p14:nvContentPartPr>
              <p14:xfrm>
                <a:off x="8053405" y="5916710"/>
                <a:ext cx="119160" cy="892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E8F779B-1614-5EBE-8C21-B30892524B1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44405" y="5908070"/>
                  <a:ext cx="136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98A0F15-AE8A-9D9F-B157-C0A0993B700B}"/>
                    </a:ext>
                  </a:extLst>
                </p14:cNvPr>
                <p14:cNvContentPartPr/>
                <p14:nvPr/>
              </p14:nvContentPartPr>
              <p14:xfrm>
                <a:off x="7831645" y="5914910"/>
                <a:ext cx="249480" cy="2098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98A0F15-AE8A-9D9F-B157-C0A0993B700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23005" y="5905910"/>
                  <a:ext cx="2671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68C5D16-76C6-C8D6-D7E9-C49CF94D7915}"/>
                    </a:ext>
                  </a:extLst>
                </p14:cNvPr>
                <p14:cNvContentPartPr/>
                <p14:nvPr/>
              </p14:nvContentPartPr>
              <p14:xfrm>
                <a:off x="7899685" y="5909150"/>
                <a:ext cx="307440" cy="1281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68C5D16-76C6-C8D6-D7E9-C49CF94D791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90685" y="5900510"/>
                  <a:ext cx="32508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166C450-0329-9385-5CE9-3806A8059270}"/>
              </a:ext>
            </a:extLst>
          </p:cNvPr>
          <p:cNvGrpSpPr/>
          <p:nvPr/>
        </p:nvGrpSpPr>
        <p:grpSpPr>
          <a:xfrm>
            <a:off x="7536805" y="5011670"/>
            <a:ext cx="1396800" cy="753480"/>
            <a:chOff x="7536805" y="5011670"/>
            <a:chExt cx="1396800" cy="75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5C7E4A2-1005-CEDD-1D4F-380DD6400A2B}"/>
                    </a:ext>
                  </a:extLst>
                </p14:cNvPr>
                <p14:cNvContentPartPr/>
                <p14:nvPr/>
              </p14:nvContentPartPr>
              <p14:xfrm>
                <a:off x="7678645" y="5659310"/>
                <a:ext cx="60480" cy="1058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5C7E4A2-1005-CEDD-1D4F-380DD6400A2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70005" y="5650670"/>
                  <a:ext cx="78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867FD42-F96D-0754-50AD-47BD2CDA9FA9}"/>
                    </a:ext>
                  </a:extLst>
                </p14:cNvPr>
                <p14:cNvContentPartPr/>
                <p14:nvPr/>
              </p14:nvContentPartPr>
              <p14:xfrm>
                <a:off x="7768285" y="5669390"/>
                <a:ext cx="79200" cy="838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867FD42-F96D-0754-50AD-47BD2CDA9F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59645" y="5660390"/>
                  <a:ext cx="96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5D27896-6960-B319-EF67-D9403EFB063A}"/>
                    </a:ext>
                  </a:extLst>
                </p14:cNvPr>
                <p14:cNvContentPartPr/>
                <p14:nvPr/>
              </p14:nvContentPartPr>
              <p14:xfrm>
                <a:off x="7865125" y="5649230"/>
                <a:ext cx="131040" cy="979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5D27896-6960-B319-EF67-D9403EFB063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56485" y="5640590"/>
                  <a:ext cx="148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D69B462-8C7B-346E-DAC9-65B1DD271328}"/>
                    </a:ext>
                  </a:extLst>
                </p14:cNvPr>
                <p14:cNvContentPartPr/>
                <p14:nvPr/>
              </p14:nvContentPartPr>
              <p14:xfrm>
                <a:off x="8031445" y="5641310"/>
                <a:ext cx="64800" cy="730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D69B462-8C7B-346E-DAC9-65B1DD27132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22445" y="5632670"/>
                  <a:ext cx="82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F2A9A75-9DFC-B274-9288-C715C3820ADE}"/>
                    </a:ext>
                  </a:extLst>
                </p14:cNvPr>
                <p14:cNvContentPartPr/>
                <p14:nvPr/>
              </p14:nvContentPartPr>
              <p14:xfrm>
                <a:off x="8104525" y="5616830"/>
                <a:ext cx="78120" cy="914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F2A9A75-9DFC-B274-9288-C715C3820AD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95885" y="5608190"/>
                  <a:ext cx="95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7D20B35-F68E-5C7C-BB60-60BD2A2F0E5D}"/>
                    </a:ext>
                  </a:extLst>
                </p14:cNvPr>
                <p14:cNvContentPartPr/>
                <p14:nvPr/>
              </p14:nvContentPartPr>
              <p14:xfrm>
                <a:off x="8198125" y="5611790"/>
                <a:ext cx="97560" cy="1047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7D20B35-F68E-5C7C-BB60-60BD2A2F0E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89485" y="5603150"/>
                  <a:ext cx="115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65D5533-29A5-FE34-F6FE-C97282DBD82C}"/>
                    </a:ext>
                  </a:extLst>
                </p14:cNvPr>
                <p14:cNvContentPartPr/>
                <p14:nvPr/>
              </p14:nvContentPartPr>
              <p14:xfrm>
                <a:off x="7663165" y="5092670"/>
                <a:ext cx="35640" cy="2070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65D5533-29A5-FE34-F6FE-C97282DBD82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654525" y="5083670"/>
                  <a:ext cx="53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41794A7-081D-5185-CFF2-2F6D8C1BCD81}"/>
                    </a:ext>
                  </a:extLst>
                </p14:cNvPr>
                <p14:cNvContentPartPr/>
                <p14:nvPr/>
              </p14:nvContentPartPr>
              <p14:xfrm>
                <a:off x="7536805" y="5136590"/>
                <a:ext cx="216360" cy="900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41794A7-081D-5185-CFF2-2F6D8C1BCD8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27805" y="5127590"/>
                  <a:ext cx="234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D9B9C4A-07FD-6BC4-2200-A75C8C64F516}"/>
                    </a:ext>
                  </a:extLst>
                </p14:cNvPr>
                <p14:cNvContentPartPr/>
                <p14:nvPr/>
              </p14:nvContentPartPr>
              <p14:xfrm>
                <a:off x="7724365" y="5103470"/>
                <a:ext cx="172440" cy="1623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D9B9C4A-07FD-6BC4-2200-A75C8C64F51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715725" y="5094830"/>
                  <a:ext cx="190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621BA36-05DB-DDB0-EABE-E217B58BD547}"/>
                    </a:ext>
                  </a:extLst>
                </p14:cNvPr>
                <p14:cNvContentPartPr/>
                <p14:nvPr/>
              </p14:nvContentPartPr>
              <p14:xfrm>
                <a:off x="8084005" y="5068190"/>
                <a:ext cx="89640" cy="2444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621BA36-05DB-DDB0-EABE-E217B58BD54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075365" y="5059190"/>
                  <a:ext cx="1072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3EBB47E-238D-D327-8D8A-82BA35422052}"/>
                    </a:ext>
                  </a:extLst>
                </p14:cNvPr>
                <p14:cNvContentPartPr/>
                <p14:nvPr/>
              </p14:nvContentPartPr>
              <p14:xfrm>
                <a:off x="7971325" y="5201750"/>
                <a:ext cx="261720" cy="572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3EBB47E-238D-D327-8D8A-82BA3542205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962685" y="5192750"/>
                  <a:ext cx="279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BBC0A65-A22F-1A46-1B33-24A083894677}"/>
                    </a:ext>
                  </a:extLst>
                </p14:cNvPr>
                <p14:cNvContentPartPr/>
                <p14:nvPr/>
              </p14:nvContentPartPr>
              <p14:xfrm>
                <a:off x="8253205" y="5162870"/>
                <a:ext cx="52920" cy="860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BBC0A65-A22F-1A46-1B33-24A08389467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244565" y="5153870"/>
                  <a:ext cx="70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64C83EF-E220-72A4-7B72-C87B0B5BC644}"/>
                    </a:ext>
                  </a:extLst>
                </p14:cNvPr>
                <p14:cNvContentPartPr/>
                <p14:nvPr/>
              </p14:nvContentPartPr>
              <p14:xfrm>
                <a:off x="8334565" y="5176910"/>
                <a:ext cx="51120" cy="788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64C83EF-E220-72A4-7B72-C87B0B5BC64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25565" y="5167910"/>
                  <a:ext cx="68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833A19E-0321-367F-EBCB-25B24FF1CFA2}"/>
                    </a:ext>
                  </a:extLst>
                </p14:cNvPr>
                <p14:cNvContentPartPr/>
                <p14:nvPr/>
              </p14:nvContentPartPr>
              <p14:xfrm>
                <a:off x="8433205" y="5011670"/>
                <a:ext cx="50040" cy="2494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833A19E-0321-367F-EBCB-25B24FF1CFA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24565" y="5003030"/>
                  <a:ext cx="676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1516465-3A43-25D4-B833-4985D3E4449B}"/>
                    </a:ext>
                  </a:extLst>
                </p14:cNvPr>
                <p14:cNvContentPartPr/>
                <p14:nvPr/>
              </p14:nvContentPartPr>
              <p14:xfrm>
                <a:off x="8352565" y="5119310"/>
                <a:ext cx="170640" cy="1044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1516465-3A43-25D4-B833-4985D3E4449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343925" y="5110670"/>
                  <a:ext cx="188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EB8EA179-D02B-3DD9-BBED-84924809AFFC}"/>
                    </a:ext>
                  </a:extLst>
                </p14:cNvPr>
                <p14:cNvContentPartPr/>
                <p14:nvPr/>
              </p14:nvContentPartPr>
              <p14:xfrm>
                <a:off x="8543005" y="5096990"/>
                <a:ext cx="178200" cy="1195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EB8EA179-D02B-3DD9-BBED-84924809AFF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34005" y="5088350"/>
                  <a:ext cx="195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6BA454C-0FA5-BB20-CFC4-EDFCBB133E15}"/>
                    </a:ext>
                  </a:extLst>
                </p14:cNvPr>
                <p14:cNvContentPartPr/>
                <p14:nvPr/>
              </p14:nvContentPartPr>
              <p14:xfrm>
                <a:off x="7901485" y="5461310"/>
                <a:ext cx="67680" cy="630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6BA454C-0FA5-BB20-CFC4-EDFCBB133E1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92845" y="5452310"/>
                  <a:ext cx="853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7CD1404-A0E1-67C2-A4DA-474BEB30E9EB}"/>
                    </a:ext>
                  </a:extLst>
                </p14:cNvPr>
                <p14:cNvContentPartPr/>
                <p14:nvPr/>
              </p14:nvContentPartPr>
              <p14:xfrm>
                <a:off x="7976725" y="5431430"/>
                <a:ext cx="106920" cy="802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7CD1404-A0E1-67C2-A4DA-474BEB30E9E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68085" y="5422430"/>
                  <a:ext cx="124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502F2E5-6C44-A4F5-0D23-85CDC001D742}"/>
                    </a:ext>
                  </a:extLst>
                </p14:cNvPr>
                <p14:cNvContentPartPr/>
                <p14:nvPr/>
              </p14:nvContentPartPr>
              <p14:xfrm>
                <a:off x="8713285" y="5244230"/>
                <a:ext cx="220320" cy="3636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502F2E5-6C44-A4F5-0D23-85CDC001D74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04645" y="5235590"/>
                  <a:ext cx="2379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396D0DA-8AE4-12D6-C3F9-57195E474955}"/>
                    </a:ext>
                  </a:extLst>
                </p14:cNvPr>
                <p14:cNvContentPartPr/>
                <p14:nvPr/>
              </p14:nvContentPartPr>
              <p14:xfrm>
                <a:off x="7979965" y="5388950"/>
                <a:ext cx="61560" cy="460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396D0DA-8AE4-12D6-C3F9-57195E47495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971325" y="5379950"/>
                  <a:ext cx="792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A47D3B9-BE4B-0BE5-53CE-FFFBFC846120}"/>
                    </a:ext>
                  </a:extLst>
                </p14:cNvPr>
                <p14:cNvContentPartPr/>
                <p14:nvPr/>
              </p14:nvContentPartPr>
              <p14:xfrm>
                <a:off x="7902565" y="5400830"/>
                <a:ext cx="21240" cy="111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A47D3B9-BE4B-0BE5-53CE-FFFBFC84612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93565" y="5392190"/>
                  <a:ext cx="3888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28E518F-E7D7-3CF7-79E6-80566BD7D122}"/>
              </a:ext>
            </a:extLst>
          </p:cNvPr>
          <p:cNvGrpSpPr/>
          <p:nvPr/>
        </p:nvGrpSpPr>
        <p:grpSpPr>
          <a:xfrm>
            <a:off x="6183205" y="2105390"/>
            <a:ext cx="2700000" cy="4557960"/>
            <a:chOff x="6183205" y="2105390"/>
            <a:chExt cx="2700000" cy="455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F5FBA15-2AAC-EC85-1D2E-1516CB9E7DD7}"/>
                    </a:ext>
                  </a:extLst>
                </p14:cNvPr>
                <p14:cNvContentPartPr/>
                <p14:nvPr/>
              </p14:nvContentPartPr>
              <p14:xfrm>
                <a:off x="6183205" y="4479230"/>
                <a:ext cx="2700000" cy="21841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F5FBA15-2AAC-EC85-1D2E-1516CB9E7DD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65205" y="4461590"/>
                  <a:ext cx="2735640" cy="22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14F5AB25-EE7F-F2A5-1E69-567BAF93A159}"/>
                    </a:ext>
                  </a:extLst>
                </p14:cNvPr>
                <p14:cNvContentPartPr/>
                <p14:nvPr/>
              </p14:nvContentPartPr>
              <p14:xfrm>
                <a:off x="6892765" y="2124470"/>
                <a:ext cx="772560" cy="32353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14F5AB25-EE7F-F2A5-1E69-567BAF93A15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874765" y="2106470"/>
                  <a:ext cx="808200" cy="32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DC4D3BD-98B8-25DE-C254-FD6749ABF80C}"/>
                    </a:ext>
                  </a:extLst>
                </p14:cNvPr>
                <p14:cNvContentPartPr/>
                <p14:nvPr/>
              </p14:nvContentPartPr>
              <p14:xfrm>
                <a:off x="7446805" y="2105390"/>
                <a:ext cx="271080" cy="22248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DC4D3BD-98B8-25DE-C254-FD6749ABF80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29165" y="2087750"/>
                  <a:ext cx="30672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82B28AE3-A98B-A314-58D2-8E5AFE687A35}"/>
                  </a:ext>
                </a:extLst>
              </p14:cNvPr>
              <p14:cNvContentPartPr/>
              <p14:nvPr/>
            </p14:nvContentPartPr>
            <p14:xfrm>
              <a:off x="9633085" y="2517950"/>
              <a:ext cx="360" cy="36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82B28AE3-A98B-A314-58D2-8E5AFE687A3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26965" y="251183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65" name="组合 24664">
            <a:extLst>
              <a:ext uri="{FF2B5EF4-FFF2-40B4-BE49-F238E27FC236}">
                <a16:creationId xmlns:a16="http://schemas.microsoft.com/office/drawing/2014/main" id="{599F3C92-641F-6247-4C81-4798FD7251CB}"/>
              </a:ext>
            </a:extLst>
          </p:cNvPr>
          <p:cNvGrpSpPr/>
          <p:nvPr/>
        </p:nvGrpSpPr>
        <p:grpSpPr>
          <a:xfrm>
            <a:off x="6907525" y="1013870"/>
            <a:ext cx="2183040" cy="1379520"/>
            <a:chOff x="6907525" y="1013870"/>
            <a:chExt cx="2183040" cy="13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B0B97A7-556A-386D-FE59-319BB69D52A8}"/>
                    </a:ext>
                  </a:extLst>
                </p14:cNvPr>
                <p14:cNvContentPartPr/>
                <p14:nvPr/>
              </p14:nvContentPartPr>
              <p14:xfrm>
                <a:off x="7086445" y="1120070"/>
                <a:ext cx="69480" cy="2246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B0B97A7-556A-386D-FE59-319BB69D52A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80325" y="1113950"/>
                  <a:ext cx="81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3F53A80-F1CC-04F8-1C4D-937E8E70EE83}"/>
                    </a:ext>
                  </a:extLst>
                </p14:cNvPr>
                <p14:cNvContentPartPr/>
                <p14:nvPr/>
              </p14:nvContentPartPr>
              <p14:xfrm>
                <a:off x="6980965" y="1219790"/>
                <a:ext cx="191520" cy="349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3F53A80-F1CC-04F8-1C4D-937E8E70EE8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74845" y="1213670"/>
                  <a:ext cx="203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E8B85C8-46AF-3D07-BB3A-C3BC76B8618D}"/>
                    </a:ext>
                  </a:extLst>
                </p14:cNvPr>
                <p14:cNvContentPartPr/>
                <p14:nvPr/>
              </p14:nvContentPartPr>
              <p14:xfrm>
                <a:off x="7045405" y="1163990"/>
                <a:ext cx="132840" cy="1893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E8B85C8-46AF-3D07-BB3A-C3BC76B8618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39285" y="1157870"/>
                  <a:ext cx="145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46208E2-E4EA-CA1B-C0E1-EA21C88A8048}"/>
                    </a:ext>
                  </a:extLst>
                </p14:cNvPr>
                <p14:cNvContentPartPr/>
                <p14:nvPr/>
              </p14:nvContentPartPr>
              <p14:xfrm>
                <a:off x="7168525" y="1109270"/>
                <a:ext cx="124200" cy="1479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46208E2-E4EA-CA1B-C0E1-EA21C88A804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62405" y="1103150"/>
                  <a:ext cx="136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B7F4658-E1A5-DD37-1A4A-15A79897A59C}"/>
                    </a:ext>
                  </a:extLst>
                </p14:cNvPr>
                <p14:cNvContentPartPr/>
                <p14:nvPr/>
              </p14:nvContentPartPr>
              <p14:xfrm>
                <a:off x="7296685" y="1091270"/>
                <a:ext cx="75960" cy="914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B7F4658-E1A5-DD37-1A4A-15A79897A59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90565" y="1085150"/>
                  <a:ext cx="882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6FAC715C-7B80-5A70-6D14-A6035308E6F7}"/>
                    </a:ext>
                  </a:extLst>
                </p14:cNvPr>
                <p14:cNvContentPartPr/>
                <p14:nvPr/>
              </p14:nvContentPartPr>
              <p14:xfrm>
                <a:off x="7266445" y="1129790"/>
                <a:ext cx="184320" cy="1810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6FAC715C-7B80-5A70-6D14-A6035308E6F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60325" y="1123670"/>
                  <a:ext cx="196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4576" name="墨迹 24575">
                  <a:extLst>
                    <a:ext uri="{FF2B5EF4-FFF2-40B4-BE49-F238E27FC236}">
                      <a16:creationId xmlns:a16="http://schemas.microsoft.com/office/drawing/2014/main" id="{DCCD3E33-615F-E99A-B834-CC25BC228E77}"/>
                    </a:ext>
                  </a:extLst>
                </p14:cNvPr>
                <p14:cNvContentPartPr/>
                <p14:nvPr/>
              </p14:nvContentPartPr>
              <p14:xfrm>
                <a:off x="7439965" y="1117910"/>
                <a:ext cx="151560" cy="149760"/>
              </p14:xfrm>
            </p:contentPart>
          </mc:Choice>
          <mc:Fallback>
            <p:pic>
              <p:nvPicPr>
                <p:cNvPr id="24576" name="墨迹 24575">
                  <a:extLst>
                    <a:ext uri="{FF2B5EF4-FFF2-40B4-BE49-F238E27FC236}">
                      <a16:creationId xmlns:a16="http://schemas.microsoft.com/office/drawing/2014/main" id="{DCCD3E33-615F-E99A-B834-CC25BC228E7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433845" y="1111790"/>
                  <a:ext cx="163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4577" name="墨迹 24576">
                  <a:extLst>
                    <a:ext uri="{FF2B5EF4-FFF2-40B4-BE49-F238E27FC236}">
                      <a16:creationId xmlns:a16="http://schemas.microsoft.com/office/drawing/2014/main" id="{DDEEEF9D-9EE0-12F7-2503-0B4FFD40B4A8}"/>
                    </a:ext>
                  </a:extLst>
                </p14:cNvPr>
                <p14:cNvContentPartPr/>
                <p14:nvPr/>
              </p14:nvContentPartPr>
              <p14:xfrm>
                <a:off x="7669645" y="1060670"/>
                <a:ext cx="15480" cy="85320"/>
              </p14:xfrm>
            </p:contentPart>
          </mc:Choice>
          <mc:Fallback>
            <p:pic>
              <p:nvPicPr>
                <p:cNvPr id="24577" name="墨迹 24576">
                  <a:extLst>
                    <a:ext uri="{FF2B5EF4-FFF2-40B4-BE49-F238E27FC236}">
                      <a16:creationId xmlns:a16="http://schemas.microsoft.com/office/drawing/2014/main" id="{DDEEEF9D-9EE0-12F7-2503-0B4FFD40B4A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663525" y="1054550"/>
                  <a:ext cx="27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4580" name="墨迹 24579">
                  <a:extLst>
                    <a:ext uri="{FF2B5EF4-FFF2-40B4-BE49-F238E27FC236}">
                      <a16:creationId xmlns:a16="http://schemas.microsoft.com/office/drawing/2014/main" id="{AA85689E-0784-EC00-B3F6-17B60DA2233C}"/>
                    </a:ext>
                  </a:extLst>
                </p14:cNvPr>
                <p14:cNvContentPartPr/>
                <p14:nvPr/>
              </p14:nvContentPartPr>
              <p14:xfrm>
                <a:off x="7590805" y="1068230"/>
                <a:ext cx="162720" cy="155880"/>
              </p14:xfrm>
            </p:contentPart>
          </mc:Choice>
          <mc:Fallback>
            <p:pic>
              <p:nvPicPr>
                <p:cNvPr id="24580" name="墨迹 24579">
                  <a:extLst>
                    <a:ext uri="{FF2B5EF4-FFF2-40B4-BE49-F238E27FC236}">
                      <a16:creationId xmlns:a16="http://schemas.microsoft.com/office/drawing/2014/main" id="{AA85689E-0784-EC00-B3F6-17B60DA2233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84685" y="1062110"/>
                  <a:ext cx="174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4581" name="墨迹 24580">
                  <a:extLst>
                    <a:ext uri="{FF2B5EF4-FFF2-40B4-BE49-F238E27FC236}">
                      <a16:creationId xmlns:a16="http://schemas.microsoft.com/office/drawing/2014/main" id="{EDD5F28F-0EF8-08F7-840C-4A9304C33CA2}"/>
                    </a:ext>
                  </a:extLst>
                </p14:cNvPr>
                <p14:cNvContentPartPr/>
                <p14:nvPr/>
              </p14:nvContentPartPr>
              <p14:xfrm>
                <a:off x="7634005" y="1175510"/>
                <a:ext cx="236880" cy="84960"/>
              </p14:xfrm>
            </p:contentPart>
          </mc:Choice>
          <mc:Fallback>
            <p:pic>
              <p:nvPicPr>
                <p:cNvPr id="24581" name="墨迹 24580">
                  <a:extLst>
                    <a:ext uri="{FF2B5EF4-FFF2-40B4-BE49-F238E27FC236}">
                      <a16:creationId xmlns:a16="http://schemas.microsoft.com/office/drawing/2014/main" id="{EDD5F28F-0EF8-08F7-840C-4A9304C33CA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627885" y="1169390"/>
                  <a:ext cx="249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4583" name="墨迹 24582">
                  <a:extLst>
                    <a:ext uri="{FF2B5EF4-FFF2-40B4-BE49-F238E27FC236}">
                      <a16:creationId xmlns:a16="http://schemas.microsoft.com/office/drawing/2014/main" id="{BE306EBE-8648-0380-55CA-1B1540D2618E}"/>
                    </a:ext>
                  </a:extLst>
                </p14:cNvPr>
                <p14:cNvContentPartPr/>
                <p14:nvPr/>
              </p14:nvContentPartPr>
              <p14:xfrm>
                <a:off x="7898245" y="1136630"/>
                <a:ext cx="43920" cy="101520"/>
              </p14:xfrm>
            </p:contentPart>
          </mc:Choice>
          <mc:Fallback>
            <p:pic>
              <p:nvPicPr>
                <p:cNvPr id="24583" name="墨迹 24582">
                  <a:extLst>
                    <a:ext uri="{FF2B5EF4-FFF2-40B4-BE49-F238E27FC236}">
                      <a16:creationId xmlns:a16="http://schemas.microsoft.com/office/drawing/2014/main" id="{BE306EBE-8648-0380-55CA-1B1540D2618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892125" y="1130510"/>
                  <a:ext cx="56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4584" name="墨迹 24583">
                  <a:extLst>
                    <a:ext uri="{FF2B5EF4-FFF2-40B4-BE49-F238E27FC236}">
                      <a16:creationId xmlns:a16="http://schemas.microsoft.com/office/drawing/2014/main" id="{AFE3F72B-4C92-5162-E531-B4BF64A216F8}"/>
                    </a:ext>
                  </a:extLst>
                </p14:cNvPr>
                <p14:cNvContentPartPr/>
                <p14:nvPr/>
              </p14:nvContentPartPr>
              <p14:xfrm>
                <a:off x="7964485" y="1157150"/>
                <a:ext cx="88200" cy="90000"/>
              </p14:xfrm>
            </p:contentPart>
          </mc:Choice>
          <mc:Fallback>
            <p:pic>
              <p:nvPicPr>
                <p:cNvPr id="24584" name="墨迹 24583">
                  <a:extLst>
                    <a:ext uri="{FF2B5EF4-FFF2-40B4-BE49-F238E27FC236}">
                      <a16:creationId xmlns:a16="http://schemas.microsoft.com/office/drawing/2014/main" id="{AFE3F72B-4C92-5162-E531-B4BF64A216F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958365" y="1151030"/>
                  <a:ext cx="100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4585" name="墨迹 24584">
                  <a:extLst>
                    <a:ext uri="{FF2B5EF4-FFF2-40B4-BE49-F238E27FC236}">
                      <a16:creationId xmlns:a16="http://schemas.microsoft.com/office/drawing/2014/main" id="{0981FA6E-ED7F-4C03-43B5-F0D46B46A3CA}"/>
                    </a:ext>
                  </a:extLst>
                </p14:cNvPr>
                <p14:cNvContentPartPr/>
                <p14:nvPr/>
              </p14:nvContentPartPr>
              <p14:xfrm>
                <a:off x="8070685" y="1110710"/>
                <a:ext cx="127080" cy="123120"/>
              </p14:xfrm>
            </p:contentPart>
          </mc:Choice>
          <mc:Fallback>
            <p:pic>
              <p:nvPicPr>
                <p:cNvPr id="24585" name="墨迹 24584">
                  <a:extLst>
                    <a:ext uri="{FF2B5EF4-FFF2-40B4-BE49-F238E27FC236}">
                      <a16:creationId xmlns:a16="http://schemas.microsoft.com/office/drawing/2014/main" id="{0981FA6E-ED7F-4C03-43B5-F0D46B46A3C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64565" y="1104590"/>
                  <a:ext cx="139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4586" name="墨迹 24585">
                  <a:extLst>
                    <a:ext uri="{FF2B5EF4-FFF2-40B4-BE49-F238E27FC236}">
                      <a16:creationId xmlns:a16="http://schemas.microsoft.com/office/drawing/2014/main" id="{AFBB88DA-D0A1-C8E1-E7CF-39E9D1380E48}"/>
                    </a:ext>
                  </a:extLst>
                </p14:cNvPr>
                <p14:cNvContentPartPr/>
                <p14:nvPr/>
              </p14:nvContentPartPr>
              <p14:xfrm>
                <a:off x="8224405" y="1105310"/>
                <a:ext cx="78120" cy="114840"/>
              </p14:xfrm>
            </p:contentPart>
          </mc:Choice>
          <mc:Fallback>
            <p:pic>
              <p:nvPicPr>
                <p:cNvPr id="24586" name="墨迹 24585">
                  <a:extLst>
                    <a:ext uri="{FF2B5EF4-FFF2-40B4-BE49-F238E27FC236}">
                      <a16:creationId xmlns:a16="http://schemas.microsoft.com/office/drawing/2014/main" id="{AFBB88DA-D0A1-C8E1-E7CF-39E9D1380E4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218285" y="1099190"/>
                  <a:ext cx="90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4587" name="墨迹 24586">
                  <a:extLst>
                    <a:ext uri="{FF2B5EF4-FFF2-40B4-BE49-F238E27FC236}">
                      <a16:creationId xmlns:a16="http://schemas.microsoft.com/office/drawing/2014/main" id="{F7D1D51B-FE52-B366-DE48-6462316AAD49}"/>
                    </a:ext>
                  </a:extLst>
                </p14:cNvPr>
                <p14:cNvContentPartPr/>
                <p14:nvPr/>
              </p14:nvContentPartPr>
              <p14:xfrm>
                <a:off x="8298925" y="1111070"/>
                <a:ext cx="65880" cy="112680"/>
              </p14:xfrm>
            </p:contentPart>
          </mc:Choice>
          <mc:Fallback>
            <p:pic>
              <p:nvPicPr>
                <p:cNvPr id="24587" name="墨迹 24586">
                  <a:extLst>
                    <a:ext uri="{FF2B5EF4-FFF2-40B4-BE49-F238E27FC236}">
                      <a16:creationId xmlns:a16="http://schemas.microsoft.com/office/drawing/2014/main" id="{F7D1D51B-FE52-B366-DE48-6462316AAD4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292805" y="1104950"/>
                  <a:ext cx="78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4588" name="墨迹 24587">
                  <a:extLst>
                    <a:ext uri="{FF2B5EF4-FFF2-40B4-BE49-F238E27FC236}">
                      <a16:creationId xmlns:a16="http://schemas.microsoft.com/office/drawing/2014/main" id="{5B4FD887-947A-2E16-8642-C131E3F7BF87}"/>
                    </a:ext>
                  </a:extLst>
                </p14:cNvPr>
                <p14:cNvContentPartPr/>
                <p14:nvPr/>
              </p14:nvContentPartPr>
              <p14:xfrm>
                <a:off x="8369485" y="1094150"/>
                <a:ext cx="99720" cy="113760"/>
              </p14:xfrm>
            </p:contentPart>
          </mc:Choice>
          <mc:Fallback>
            <p:pic>
              <p:nvPicPr>
                <p:cNvPr id="24588" name="墨迹 24587">
                  <a:extLst>
                    <a:ext uri="{FF2B5EF4-FFF2-40B4-BE49-F238E27FC236}">
                      <a16:creationId xmlns:a16="http://schemas.microsoft.com/office/drawing/2014/main" id="{5B4FD887-947A-2E16-8642-C131E3F7BF8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363365" y="1088030"/>
                  <a:ext cx="111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4589" name="墨迹 24588">
                  <a:extLst>
                    <a:ext uri="{FF2B5EF4-FFF2-40B4-BE49-F238E27FC236}">
                      <a16:creationId xmlns:a16="http://schemas.microsoft.com/office/drawing/2014/main" id="{AFF04C58-19F1-D1CD-BC20-D971D28F7DBD}"/>
                    </a:ext>
                  </a:extLst>
                </p14:cNvPr>
                <p14:cNvContentPartPr/>
                <p14:nvPr/>
              </p14:nvContentPartPr>
              <p14:xfrm>
                <a:off x="8550565" y="1013870"/>
                <a:ext cx="12240" cy="177480"/>
              </p14:xfrm>
            </p:contentPart>
          </mc:Choice>
          <mc:Fallback>
            <p:pic>
              <p:nvPicPr>
                <p:cNvPr id="24589" name="墨迹 24588">
                  <a:extLst>
                    <a:ext uri="{FF2B5EF4-FFF2-40B4-BE49-F238E27FC236}">
                      <a16:creationId xmlns:a16="http://schemas.microsoft.com/office/drawing/2014/main" id="{AFF04C58-19F1-D1CD-BC20-D971D28F7DB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544445" y="1007750"/>
                  <a:ext cx="24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4590" name="墨迹 24589">
                  <a:extLst>
                    <a:ext uri="{FF2B5EF4-FFF2-40B4-BE49-F238E27FC236}">
                      <a16:creationId xmlns:a16="http://schemas.microsoft.com/office/drawing/2014/main" id="{DF89AA4A-7FD6-3B2A-B948-D0234C998BE4}"/>
                    </a:ext>
                  </a:extLst>
                </p14:cNvPr>
                <p14:cNvContentPartPr/>
                <p14:nvPr/>
              </p14:nvContentPartPr>
              <p14:xfrm>
                <a:off x="8534365" y="1066790"/>
                <a:ext cx="95400" cy="112320"/>
              </p14:xfrm>
            </p:contentPart>
          </mc:Choice>
          <mc:Fallback>
            <p:pic>
              <p:nvPicPr>
                <p:cNvPr id="24590" name="墨迹 24589">
                  <a:extLst>
                    <a:ext uri="{FF2B5EF4-FFF2-40B4-BE49-F238E27FC236}">
                      <a16:creationId xmlns:a16="http://schemas.microsoft.com/office/drawing/2014/main" id="{DF89AA4A-7FD6-3B2A-B948-D0234C998BE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528245" y="1060670"/>
                  <a:ext cx="107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4591" name="墨迹 24590">
                  <a:extLst>
                    <a:ext uri="{FF2B5EF4-FFF2-40B4-BE49-F238E27FC236}">
                      <a16:creationId xmlns:a16="http://schemas.microsoft.com/office/drawing/2014/main" id="{1E02AE64-DEF9-3351-FD29-3EAF05E3E4CE}"/>
                    </a:ext>
                  </a:extLst>
                </p14:cNvPr>
                <p14:cNvContentPartPr/>
                <p14:nvPr/>
              </p14:nvContentPartPr>
              <p14:xfrm>
                <a:off x="8560645" y="1051670"/>
                <a:ext cx="225720" cy="208080"/>
              </p14:xfrm>
            </p:contentPart>
          </mc:Choice>
          <mc:Fallback>
            <p:pic>
              <p:nvPicPr>
                <p:cNvPr id="24591" name="墨迹 24590">
                  <a:extLst>
                    <a:ext uri="{FF2B5EF4-FFF2-40B4-BE49-F238E27FC236}">
                      <a16:creationId xmlns:a16="http://schemas.microsoft.com/office/drawing/2014/main" id="{1E02AE64-DEF9-3351-FD29-3EAF05E3E4C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554525" y="1045550"/>
                  <a:ext cx="237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4592" name="墨迹 24591">
                  <a:extLst>
                    <a:ext uri="{FF2B5EF4-FFF2-40B4-BE49-F238E27FC236}">
                      <a16:creationId xmlns:a16="http://schemas.microsoft.com/office/drawing/2014/main" id="{1689B332-C13C-E8BD-BA9D-65660BCB7BD8}"/>
                    </a:ext>
                  </a:extLst>
                </p14:cNvPr>
                <p14:cNvContentPartPr/>
                <p14:nvPr/>
              </p14:nvContentPartPr>
              <p14:xfrm>
                <a:off x="6971605" y="1423190"/>
                <a:ext cx="103320" cy="16560"/>
              </p14:xfrm>
            </p:contentPart>
          </mc:Choice>
          <mc:Fallback>
            <p:pic>
              <p:nvPicPr>
                <p:cNvPr id="24592" name="墨迹 24591">
                  <a:extLst>
                    <a:ext uri="{FF2B5EF4-FFF2-40B4-BE49-F238E27FC236}">
                      <a16:creationId xmlns:a16="http://schemas.microsoft.com/office/drawing/2014/main" id="{1689B332-C13C-E8BD-BA9D-65660BCB7BD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65485" y="1417070"/>
                  <a:ext cx="115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4593" name="墨迹 24592">
                  <a:extLst>
                    <a:ext uri="{FF2B5EF4-FFF2-40B4-BE49-F238E27FC236}">
                      <a16:creationId xmlns:a16="http://schemas.microsoft.com/office/drawing/2014/main" id="{F6881980-E176-A6C4-033B-7F84A855409F}"/>
                    </a:ext>
                  </a:extLst>
                </p14:cNvPr>
                <p14:cNvContentPartPr/>
                <p14:nvPr/>
              </p14:nvContentPartPr>
              <p14:xfrm>
                <a:off x="6932365" y="1497710"/>
                <a:ext cx="49320" cy="39240"/>
              </p14:xfrm>
            </p:contentPart>
          </mc:Choice>
          <mc:Fallback>
            <p:pic>
              <p:nvPicPr>
                <p:cNvPr id="24593" name="墨迹 24592">
                  <a:extLst>
                    <a:ext uri="{FF2B5EF4-FFF2-40B4-BE49-F238E27FC236}">
                      <a16:creationId xmlns:a16="http://schemas.microsoft.com/office/drawing/2014/main" id="{F6881980-E176-A6C4-033B-7F84A855409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926245" y="1491590"/>
                  <a:ext cx="61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4594" name="墨迹 24593">
                  <a:extLst>
                    <a:ext uri="{FF2B5EF4-FFF2-40B4-BE49-F238E27FC236}">
                      <a16:creationId xmlns:a16="http://schemas.microsoft.com/office/drawing/2014/main" id="{A9E08516-286E-2256-3D1B-40A0BA6D9C68}"/>
                    </a:ext>
                  </a:extLst>
                </p14:cNvPr>
                <p14:cNvContentPartPr/>
                <p14:nvPr/>
              </p14:nvContentPartPr>
              <p14:xfrm>
                <a:off x="6953605" y="1433990"/>
                <a:ext cx="153360" cy="95400"/>
              </p14:xfrm>
            </p:contentPart>
          </mc:Choice>
          <mc:Fallback>
            <p:pic>
              <p:nvPicPr>
                <p:cNvPr id="24594" name="墨迹 24593">
                  <a:extLst>
                    <a:ext uri="{FF2B5EF4-FFF2-40B4-BE49-F238E27FC236}">
                      <a16:creationId xmlns:a16="http://schemas.microsoft.com/office/drawing/2014/main" id="{A9E08516-286E-2256-3D1B-40A0BA6D9C6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47485" y="1427870"/>
                  <a:ext cx="165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4595" name="墨迹 24594">
                  <a:extLst>
                    <a:ext uri="{FF2B5EF4-FFF2-40B4-BE49-F238E27FC236}">
                      <a16:creationId xmlns:a16="http://schemas.microsoft.com/office/drawing/2014/main" id="{1FDFE001-DEFE-F5EE-EB50-3A1157DA20B1}"/>
                    </a:ext>
                  </a:extLst>
                </p14:cNvPr>
                <p14:cNvContentPartPr/>
                <p14:nvPr/>
              </p14:nvContentPartPr>
              <p14:xfrm>
                <a:off x="7001845" y="1504910"/>
                <a:ext cx="49320" cy="16560"/>
              </p14:xfrm>
            </p:contentPart>
          </mc:Choice>
          <mc:Fallback>
            <p:pic>
              <p:nvPicPr>
                <p:cNvPr id="24595" name="墨迹 24594">
                  <a:extLst>
                    <a:ext uri="{FF2B5EF4-FFF2-40B4-BE49-F238E27FC236}">
                      <a16:creationId xmlns:a16="http://schemas.microsoft.com/office/drawing/2014/main" id="{1FDFE001-DEFE-F5EE-EB50-3A1157DA20B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95725" y="1498790"/>
                  <a:ext cx="61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4596" name="墨迹 24595">
                  <a:extLst>
                    <a:ext uri="{FF2B5EF4-FFF2-40B4-BE49-F238E27FC236}">
                      <a16:creationId xmlns:a16="http://schemas.microsoft.com/office/drawing/2014/main" id="{E44F8318-DB0E-86D6-7A5D-0787AF14A832}"/>
                    </a:ext>
                  </a:extLst>
                </p14:cNvPr>
                <p14:cNvContentPartPr/>
                <p14:nvPr/>
              </p14:nvContentPartPr>
              <p14:xfrm>
                <a:off x="6917965" y="1540910"/>
                <a:ext cx="186120" cy="82440"/>
              </p14:xfrm>
            </p:contentPart>
          </mc:Choice>
          <mc:Fallback>
            <p:pic>
              <p:nvPicPr>
                <p:cNvPr id="24596" name="墨迹 24595">
                  <a:extLst>
                    <a:ext uri="{FF2B5EF4-FFF2-40B4-BE49-F238E27FC236}">
                      <a16:creationId xmlns:a16="http://schemas.microsoft.com/office/drawing/2014/main" id="{E44F8318-DB0E-86D6-7A5D-0787AF14A83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11845" y="1534790"/>
                  <a:ext cx="198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4597" name="墨迹 24596">
                  <a:extLst>
                    <a:ext uri="{FF2B5EF4-FFF2-40B4-BE49-F238E27FC236}">
                      <a16:creationId xmlns:a16="http://schemas.microsoft.com/office/drawing/2014/main" id="{477E66E2-FEFF-B8A6-CB02-626C5AA7A58A}"/>
                    </a:ext>
                  </a:extLst>
                </p14:cNvPr>
                <p14:cNvContentPartPr/>
                <p14:nvPr/>
              </p14:nvContentPartPr>
              <p14:xfrm>
                <a:off x="7010845" y="1572590"/>
                <a:ext cx="46800" cy="56160"/>
              </p14:xfrm>
            </p:contentPart>
          </mc:Choice>
          <mc:Fallback>
            <p:pic>
              <p:nvPicPr>
                <p:cNvPr id="24597" name="墨迹 24596">
                  <a:extLst>
                    <a:ext uri="{FF2B5EF4-FFF2-40B4-BE49-F238E27FC236}">
                      <a16:creationId xmlns:a16="http://schemas.microsoft.com/office/drawing/2014/main" id="{477E66E2-FEFF-B8A6-CB02-626C5AA7A58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004725" y="1566470"/>
                  <a:ext cx="59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4598" name="墨迹 24597">
                  <a:extLst>
                    <a:ext uri="{FF2B5EF4-FFF2-40B4-BE49-F238E27FC236}">
                      <a16:creationId xmlns:a16="http://schemas.microsoft.com/office/drawing/2014/main" id="{29FED405-6A00-4FB7-095C-EDF1D420931D}"/>
                    </a:ext>
                  </a:extLst>
                </p14:cNvPr>
                <p14:cNvContentPartPr/>
                <p14:nvPr/>
              </p14:nvContentPartPr>
              <p14:xfrm>
                <a:off x="7261405" y="1392230"/>
                <a:ext cx="23400" cy="9360"/>
              </p14:xfrm>
            </p:contentPart>
          </mc:Choice>
          <mc:Fallback>
            <p:pic>
              <p:nvPicPr>
                <p:cNvPr id="24598" name="墨迹 24597">
                  <a:extLst>
                    <a:ext uri="{FF2B5EF4-FFF2-40B4-BE49-F238E27FC236}">
                      <a16:creationId xmlns:a16="http://schemas.microsoft.com/office/drawing/2014/main" id="{29FED405-6A00-4FB7-095C-EDF1D420931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255285" y="1386110"/>
                  <a:ext cx="356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4599" name="墨迹 24598">
                  <a:extLst>
                    <a:ext uri="{FF2B5EF4-FFF2-40B4-BE49-F238E27FC236}">
                      <a16:creationId xmlns:a16="http://schemas.microsoft.com/office/drawing/2014/main" id="{1B662143-D352-0D41-154B-B9547835FE79}"/>
                    </a:ext>
                  </a:extLst>
                </p14:cNvPr>
                <p14:cNvContentPartPr/>
                <p14:nvPr/>
              </p14:nvContentPartPr>
              <p14:xfrm>
                <a:off x="7178605" y="1435430"/>
                <a:ext cx="57960" cy="39600"/>
              </p14:xfrm>
            </p:contentPart>
          </mc:Choice>
          <mc:Fallback>
            <p:pic>
              <p:nvPicPr>
                <p:cNvPr id="24599" name="墨迹 24598">
                  <a:extLst>
                    <a:ext uri="{FF2B5EF4-FFF2-40B4-BE49-F238E27FC236}">
                      <a16:creationId xmlns:a16="http://schemas.microsoft.com/office/drawing/2014/main" id="{1B662143-D352-0D41-154B-B9547835FE7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172485" y="1429310"/>
                  <a:ext cx="70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4600" name="墨迹 24599">
                  <a:extLst>
                    <a:ext uri="{FF2B5EF4-FFF2-40B4-BE49-F238E27FC236}">
                      <a16:creationId xmlns:a16="http://schemas.microsoft.com/office/drawing/2014/main" id="{1E660918-56EA-3D6A-916A-90CA9D497EBF}"/>
                    </a:ext>
                  </a:extLst>
                </p14:cNvPr>
                <p14:cNvContentPartPr/>
                <p14:nvPr/>
              </p14:nvContentPartPr>
              <p14:xfrm>
                <a:off x="7232965" y="1422110"/>
                <a:ext cx="82440" cy="158400"/>
              </p14:xfrm>
            </p:contentPart>
          </mc:Choice>
          <mc:Fallback>
            <p:pic>
              <p:nvPicPr>
                <p:cNvPr id="24600" name="墨迹 24599">
                  <a:extLst>
                    <a:ext uri="{FF2B5EF4-FFF2-40B4-BE49-F238E27FC236}">
                      <a16:creationId xmlns:a16="http://schemas.microsoft.com/office/drawing/2014/main" id="{1E660918-56EA-3D6A-916A-90CA9D497EB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226845" y="1415990"/>
                  <a:ext cx="94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4601" name="墨迹 24600">
                  <a:extLst>
                    <a:ext uri="{FF2B5EF4-FFF2-40B4-BE49-F238E27FC236}">
                      <a16:creationId xmlns:a16="http://schemas.microsoft.com/office/drawing/2014/main" id="{5D59B968-FBFF-15FE-0C76-EB61C6CC4C1F}"/>
                    </a:ext>
                  </a:extLst>
                </p14:cNvPr>
                <p14:cNvContentPartPr/>
                <p14:nvPr/>
              </p14:nvContentPartPr>
              <p14:xfrm>
                <a:off x="7199125" y="1500950"/>
                <a:ext cx="119880" cy="117000"/>
              </p14:xfrm>
            </p:contentPart>
          </mc:Choice>
          <mc:Fallback>
            <p:pic>
              <p:nvPicPr>
                <p:cNvPr id="24601" name="墨迹 24600">
                  <a:extLst>
                    <a:ext uri="{FF2B5EF4-FFF2-40B4-BE49-F238E27FC236}">
                      <a16:creationId xmlns:a16="http://schemas.microsoft.com/office/drawing/2014/main" id="{5D59B968-FBFF-15FE-0C76-EB61C6CC4C1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193005" y="1494830"/>
                  <a:ext cx="132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4602" name="墨迹 24601">
                  <a:extLst>
                    <a:ext uri="{FF2B5EF4-FFF2-40B4-BE49-F238E27FC236}">
                      <a16:creationId xmlns:a16="http://schemas.microsoft.com/office/drawing/2014/main" id="{49E8AC55-096C-13B2-E868-45A0AFFC6507}"/>
                    </a:ext>
                  </a:extLst>
                </p14:cNvPr>
                <p14:cNvContentPartPr/>
                <p14:nvPr/>
              </p14:nvContentPartPr>
              <p14:xfrm>
                <a:off x="7417645" y="1450910"/>
                <a:ext cx="40680" cy="133200"/>
              </p14:xfrm>
            </p:contentPart>
          </mc:Choice>
          <mc:Fallback>
            <p:pic>
              <p:nvPicPr>
                <p:cNvPr id="24602" name="墨迹 24601">
                  <a:extLst>
                    <a:ext uri="{FF2B5EF4-FFF2-40B4-BE49-F238E27FC236}">
                      <a16:creationId xmlns:a16="http://schemas.microsoft.com/office/drawing/2014/main" id="{49E8AC55-096C-13B2-E868-45A0AFFC650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11525" y="1444790"/>
                  <a:ext cx="52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4603" name="墨迹 24602">
                  <a:extLst>
                    <a:ext uri="{FF2B5EF4-FFF2-40B4-BE49-F238E27FC236}">
                      <a16:creationId xmlns:a16="http://schemas.microsoft.com/office/drawing/2014/main" id="{14EBBF29-288A-2737-9566-BD55BA9B390C}"/>
                    </a:ext>
                  </a:extLst>
                </p14:cNvPr>
                <p14:cNvContentPartPr/>
                <p14:nvPr/>
              </p14:nvContentPartPr>
              <p14:xfrm>
                <a:off x="7461925" y="1471790"/>
                <a:ext cx="87840" cy="98280"/>
              </p14:xfrm>
            </p:contentPart>
          </mc:Choice>
          <mc:Fallback>
            <p:pic>
              <p:nvPicPr>
                <p:cNvPr id="24603" name="墨迹 24602">
                  <a:extLst>
                    <a:ext uri="{FF2B5EF4-FFF2-40B4-BE49-F238E27FC236}">
                      <a16:creationId xmlns:a16="http://schemas.microsoft.com/office/drawing/2014/main" id="{14EBBF29-288A-2737-9566-BD55BA9B390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455805" y="1465670"/>
                  <a:ext cx="100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4604" name="墨迹 24603">
                  <a:extLst>
                    <a:ext uri="{FF2B5EF4-FFF2-40B4-BE49-F238E27FC236}">
                      <a16:creationId xmlns:a16="http://schemas.microsoft.com/office/drawing/2014/main" id="{F6574826-3316-A97B-5FC5-4759D7054D7C}"/>
                    </a:ext>
                  </a:extLst>
                </p14:cNvPr>
                <p14:cNvContentPartPr/>
                <p14:nvPr/>
              </p14:nvContentPartPr>
              <p14:xfrm>
                <a:off x="7673605" y="1506350"/>
                <a:ext cx="360" cy="360"/>
              </p14:xfrm>
            </p:contentPart>
          </mc:Choice>
          <mc:Fallback>
            <p:pic>
              <p:nvPicPr>
                <p:cNvPr id="24604" name="墨迹 24603">
                  <a:extLst>
                    <a:ext uri="{FF2B5EF4-FFF2-40B4-BE49-F238E27FC236}">
                      <a16:creationId xmlns:a16="http://schemas.microsoft.com/office/drawing/2014/main" id="{F6574826-3316-A97B-5FC5-4759D7054D7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667485" y="150023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4605" name="墨迹 24604">
                  <a:extLst>
                    <a:ext uri="{FF2B5EF4-FFF2-40B4-BE49-F238E27FC236}">
                      <a16:creationId xmlns:a16="http://schemas.microsoft.com/office/drawing/2014/main" id="{359397A9-24D2-16B3-FE00-E9F692DF93ED}"/>
                    </a:ext>
                  </a:extLst>
                </p14:cNvPr>
                <p14:cNvContentPartPr/>
                <p14:nvPr/>
              </p14:nvContentPartPr>
              <p14:xfrm>
                <a:off x="7615645" y="1334270"/>
                <a:ext cx="129240" cy="224640"/>
              </p14:xfrm>
            </p:contentPart>
          </mc:Choice>
          <mc:Fallback>
            <p:pic>
              <p:nvPicPr>
                <p:cNvPr id="24605" name="墨迹 24604">
                  <a:extLst>
                    <a:ext uri="{FF2B5EF4-FFF2-40B4-BE49-F238E27FC236}">
                      <a16:creationId xmlns:a16="http://schemas.microsoft.com/office/drawing/2014/main" id="{359397A9-24D2-16B3-FE00-E9F692DF93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09525" y="1328150"/>
                  <a:ext cx="141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4606" name="墨迹 24605">
                  <a:extLst>
                    <a:ext uri="{FF2B5EF4-FFF2-40B4-BE49-F238E27FC236}">
                      <a16:creationId xmlns:a16="http://schemas.microsoft.com/office/drawing/2014/main" id="{763D97D5-A165-23ED-1BED-B3C66A51B4A5}"/>
                    </a:ext>
                  </a:extLst>
                </p14:cNvPr>
                <p14:cNvContentPartPr/>
                <p14:nvPr/>
              </p14:nvContentPartPr>
              <p14:xfrm>
                <a:off x="7657045" y="1405190"/>
                <a:ext cx="158040" cy="124200"/>
              </p14:xfrm>
            </p:contentPart>
          </mc:Choice>
          <mc:Fallback>
            <p:pic>
              <p:nvPicPr>
                <p:cNvPr id="24606" name="墨迹 24605">
                  <a:extLst>
                    <a:ext uri="{FF2B5EF4-FFF2-40B4-BE49-F238E27FC236}">
                      <a16:creationId xmlns:a16="http://schemas.microsoft.com/office/drawing/2014/main" id="{763D97D5-A165-23ED-1BED-B3C66A51B4A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50925" y="1399070"/>
                  <a:ext cx="170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4607" name="墨迹 24606">
                  <a:extLst>
                    <a:ext uri="{FF2B5EF4-FFF2-40B4-BE49-F238E27FC236}">
                      <a16:creationId xmlns:a16="http://schemas.microsoft.com/office/drawing/2014/main" id="{33E3C3A2-FF0C-7B4B-4939-62810594F3D1}"/>
                    </a:ext>
                  </a:extLst>
                </p14:cNvPr>
                <p14:cNvContentPartPr/>
                <p14:nvPr/>
              </p14:nvContentPartPr>
              <p14:xfrm>
                <a:off x="7798885" y="1372430"/>
                <a:ext cx="187560" cy="189000"/>
              </p14:xfrm>
            </p:contentPart>
          </mc:Choice>
          <mc:Fallback>
            <p:pic>
              <p:nvPicPr>
                <p:cNvPr id="24607" name="墨迹 24606">
                  <a:extLst>
                    <a:ext uri="{FF2B5EF4-FFF2-40B4-BE49-F238E27FC236}">
                      <a16:creationId xmlns:a16="http://schemas.microsoft.com/office/drawing/2014/main" id="{33E3C3A2-FF0C-7B4B-4939-62810594F3D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92765" y="1366310"/>
                  <a:ext cx="199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4608" name="墨迹 24607">
                  <a:extLst>
                    <a:ext uri="{FF2B5EF4-FFF2-40B4-BE49-F238E27FC236}">
                      <a16:creationId xmlns:a16="http://schemas.microsoft.com/office/drawing/2014/main" id="{6349EA6F-92C0-670F-A0ED-268C035017C2}"/>
                    </a:ext>
                  </a:extLst>
                </p14:cNvPr>
                <p14:cNvContentPartPr/>
                <p14:nvPr/>
              </p14:nvContentPartPr>
              <p14:xfrm>
                <a:off x="8022445" y="1409510"/>
                <a:ext cx="56160" cy="97200"/>
              </p14:xfrm>
            </p:contentPart>
          </mc:Choice>
          <mc:Fallback>
            <p:pic>
              <p:nvPicPr>
                <p:cNvPr id="24608" name="墨迹 24607">
                  <a:extLst>
                    <a:ext uri="{FF2B5EF4-FFF2-40B4-BE49-F238E27FC236}">
                      <a16:creationId xmlns:a16="http://schemas.microsoft.com/office/drawing/2014/main" id="{6349EA6F-92C0-670F-A0ED-268C035017C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16325" y="1403390"/>
                  <a:ext cx="684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4609" name="墨迹 24608">
                  <a:extLst>
                    <a:ext uri="{FF2B5EF4-FFF2-40B4-BE49-F238E27FC236}">
                      <a16:creationId xmlns:a16="http://schemas.microsoft.com/office/drawing/2014/main" id="{FAF433E9-26CB-B22C-98AE-0DEC6619E18F}"/>
                    </a:ext>
                  </a:extLst>
                </p14:cNvPr>
                <p14:cNvContentPartPr/>
                <p14:nvPr/>
              </p14:nvContentPartPr>
              <p14:xfrm>
                <a:off x="8104525" y="1395110"/>
                <a:ext cx="96480" cy="105840"/>
              </p14:xfrm>
            </p:contentPart>
          </mc:Choice>
          <mc:Fallback>
            <p:pic>
              <p:nvPicPr>
                <p:cNvPr id="24609" name="墨迹 24608">
                  <a:extLst>
                    <a:ext uri="{FF2B5EF4-FFF2-40B4-BE49-F238E27FC236}">
                      <a16:creationId xmlns:a16="http://schemas.microsoft.com/office/drawing/2014/main" id="{FAF433E9-26CB-B22C-98AE-0DEC6619E18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98405" y="1388990"/>
                  <a:ext cx="108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4610" name="墨迹 24609">
                  <a:extLst>
                    <a:ext uri="{FF2B5EF4-FFF2-40B4-BE49-F238E27FC236}">
                      <a16:creationId xmlns:a16="http://schemas.microsoft.com/office/drawing/2014/main" id="{631F9FC6-7075-D850-89ED-3EE125508088}"/>
                    </a:ext>
                  </a:extLst>
                </p14:cNvPr>
                <p14:cNvContentPartPr/>
                <p14:nvPr/>
              </p14:nvContentPartPr>
              <p14:xfrm>
                <a:off x="8099485" y="1402670"/>
                <a:ext cx="181080" cy="74880"/>
              </p14:xfrm>
            </p:contentPart>
          </mc:Choice>
          <mc:Fallback>
            <p:pic>
              <p:nvPicPr>
                <p:cNvPr id="24610" name="墨迹 24609">
                  <a:extLst>
                    <a:ext uri="{FF2B5EF4-FFF2-40B4-BE49-F238E27FC236}">
                      <a16:creationId xmlns:a16="http://schemas.microsoft.com/office/drawing/2014/main" id="{631F9FC6-7075-D850-89ED-3EE12550808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93365" y="1396550"/>
                  <a:ext cx="193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4611" name="墨迹 24610">
                  <a:extLst>
                    <a:ext uri="{FF2B5EF4-FFF2-40B4-BE49-F238E27FC236}">
                      <a16:creationId xmlns:a16="http://schemas.microsoft.com/office/drawing/2014/main" id="{3D69DCD7-ACB5-997C-6990-97B0CD019C84}"/>
                    </a:ext>
                  </a:extLst>
                </p14:cNvPr>
                <p14:cNvContentPartPr/>
                <p14:nvPr/>
              </p14:nvContentPartPr>
              <p14:xfrm>
                <a:off x="8387125" y="1328870"/>
                <a:ext cx="138960" cy="222840"/>
              </p14:xfrm>
            </p:contentPart>
          </mc:Choice>
          <mc:Fallback>
            <p:pic>
              <p:nvPicPr>
                <p:cNvPr id="24611" name="墨迹 24610">
                  <a:extLst>
                    <a:ext uri="{FF2B5EF4-FFF2-40B4-BE49-F238E27FC236}">
                      <a16:creationId xmlns:a16="http://schemas.microsoft.com/office/drawing/2014/main" id="{3D69DCD7-ACB5-997C-6990-97B0CD019C8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81005" y="1322750"/>
                  <a:ext cx="151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4612" name="墨迹 24611">
                  <a:extLst>
                    <a:ext uri="{FF2B5EF4-FFF2-40B4-BE49-F238E27FC236}">
                      <a16:creationId xmlns:a16="http://schemas.microsoft.com/office/drawing/2014/main" id="{6D16D8F8-D4F0-7787-80A2-958C35717BF5}"/>
                    </a:ext>
                  </a:extLst>
                </p14:cNvPr>
                <p14:cNvContentPartPr/>
                <p14:nvPr/>
              </p14:nvContentPartPr>
              <p14:xfrm>
                <a:off x="8428525" y="1457390"/>
                <a:ext cx="146520" cy="19080"/>
              </p14:xfrm>
            </p:contentPart>
          </mc:Choice>
          <mc:Fallback>
            <p:pic>
              <p:nvPicPr>
                <p:cNvPr id="24612" name="墨迹 24611">
                  <a:extLst>
                    <a:ext uri="{FF2B5EF4-FFF2-40B4-BE49-F238E27FC236}">
                      <a16:creationId xmlns:a16="http://schemas.microsoft.com/office/drawing/2014/main" id="{6D16D8F8-D4F0-7787-80A2-958C35717BF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22405" y="1451270"/>
                  <a:ext cx="158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4613" name="墨迹 24612">
                  <a:extLst>
                    <a:ext uri="{FF2B5EF4-FFF2-40B4-BE49-F238E27FC236}">
                      <a16:creationId xmlns:a16="http://schemas.microsoft.com/office/drawing/2014/main" id="{C880128C-0DD9-9828-07D0-5BFE462F746A}"/>
                    </a:ext>
                  </a:extLst>
                </p14:cNvPr>
                <p14:cNvContentPartPr/>
                <p14:nvPr/>
              </p14:nvContentPartPr>
              <p14:xfrm>
                <a:off x="8580805" y="1327070"/>
                <a:ext cx="63720" cy="132480"/>
              </p14:xfrm>
            </p:contentPart>
          </mc:Choice>
          <mc:Fallback>
            <p:pic>
              <p:nvPicPr>
                <p:cNvPr id="24613" name="墨迹 24612">
                  <a:extLst>
                    <a:ext uri="{FF2B5EF4-FFF2-40B4-BE49-F238E27FC236}">
                      <a16:creationId xmlns:a16="http://schemas.microsoft.com/office/drawing/2014/main" id="{C880128C-0DD9-9828-07D0-5BFE462F74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74685" y="1320950"/>
                  <a:ext cx="75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4614" name="墨迹 24613">
                  <a:extLst>
                    <a:ext uri="{FF2B5EF4-FFF2-40B4-BE49-F238E27FC236}">
                      <a16:creationId xmlns:a16="http://schemas.microsoft.com/office/drawing/2014/main" id="{CFBB48A4-477A-E98F-0332-02996DD92BB5}"/>
                    </a:ext>
                  </a:extLst>
                </p14:cNvPr>
                <p14:cNvContentPartPr/>
                <p14:nvPr/>
              </p14:nvContentPartPr>
              <p14:xfrm>
                <a:off x="8577925" y="1372790"/>
                <a:ext cx="174600" cy="158760"/>
              </p14:xfrm>
            </p:contentPart>
          </mc:Choice>
          <mc:Fallback>
            <p:pic>
              <p:nvPicPr>
                <p:cNvPr id="24614" name="墨迹 24613">
                  <a:extLst>
                    <a:ext uri="{FF2B5EF4-FFF2-40B4-BE49-F238E27FC236}">
                      <a16:creationId xmlns:a16="http://schemas.microsoft.com/office/drawing/2014/main" id="{CFBB48A4-477A-E98F-0332-02996DD92BB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571805" y="1366670"/>
                  <a:ext cx="186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4616" name="墨迹 24615">
                  <a:extLst>
                    <a:ext uri="{FF2B5EF4-FFF2-40B4-BE49-F238E27FC236}">
                      <a16:creationId xmlns:a16="http://schemas.microsoft.com/office/drawing/2014/main" id="{BAC02D2E-4E18-1044-C647-79B79C64B524}"/>
                    </a:ext>
                  </a:extLst>
                </p14:cNvPr>
                <p14:cNvContentPartPr/>
                <p14:nvPr/>
              </p14:nvContentPartPr>
              <p14:xfrm>
                <a:off x="6907525" y="1807310"/>
                <a:ext cx="103680" cy="38160"/>
              </p14:xfrm>
            </p:contentPart>
          </mc:Choice>
          <mc:Fallback>
            <p:pic>
              <p:nvPicPr>
                <p:cNvPr id="24616" name="墨迹 24615">
                  <a:extLst>
                    <a:ext uri="{FF2B5EF4-FFF2-40B4-BE49-F238E27FC236}">
                      <a16:creationId xmlns:a16="http://schemas.microsoft.com/office/drawing/2014/main" id="{BAC02D2E-4E18-1044-C647-79B79C64B52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01405" y="1801190"/>
                  <a:ext cx="115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4617" name="墨迹 24616">
                  <a:extLst>
                    <a:ext uri="{FF2B5EF4-FFF2-40B4-BE49-F238E27FC236}">
                      <a16:creationId xmlns:a16="http://schemas.microsoft.com/office/drawing/2014/main" id="{E1F4ECB2-DD2E-4E32-A0B6-521B181B63A1}"/>
                    </a:ext>
                  </a:extLst>
                </p14:cNvPr>
                <p14:cNvContentPartPr/>
                <p14:nvPr/>
              </p14:nvContentPartPr>
              <p14:xfrm>
                <a:off x="6977365" y="1768790"/>
                <a:ext cx="8280" cy="155880"/>
              </p14:xfrm>
            </p:contentPart>
          </mc:Choice>
          <mc:Fallback>
            <p:pic>
              <p:nvPicPr>
                <p:cNvPr id="24617" name="墨迹 24616">
                  <a:extLst>
                    <a:ext uri="{FF2B5EF4-FFF2-40B4-BE49-F238E27FC236}">
                      <a16:creationId xmlns:a16="http://schemas.microsoft.com/office/drawing/2014/main" id="{E1F4ECB2-DD2E-4E32-A0B6-521B181B63A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71245" y="1762670"/>
                  <a:ext cx="20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4618" name="墨迹 24617">
                  <a:extLst>
                    <a:ext uri="{FF2B5EF4-FFF2-40B4-BE49-F238E27FC236}">
                      <a16:creationId xmlns:a16="http://schemas.microsoft.com/office/drawing/2014/main" id="{F406FD34-058A-FD2F-3E62-86BA54EF4699}"/>
                    </a:ext>
                  </a:extLst>
                </p14:cNvPr>
                <p14:cNvContentPartPr/>
                <p14:nvPr/>
              </p14:nvContentPartPr>
              <p14:xfrm>
                <a:off x="6920845" y="1757270"/>
                <a:ext cx="168120" cy="156600"/>
              </p14:xfrm>
            </p:contentPart>
          </mc:Choice>
          <mc:Fallback>
            <p:pic>
              <p:nvPicPr>
                <p:cNvPr id="24618" name="墨迹 24617">
                  <a:extLst>
                    <a:ext uri="{FF2B5EF4-FFF2-40B4-BE49-F238E27FC236}">
                      <a16:creationId xmlns:a16="http://schemas.microsoft.com/office/drawing/2014/main" id="{F406FD34-058A-FD2F-3E62-86BA54EF469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14725" y="1751150"/>
                  <a:ext cx="180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4619" name="墨迹 24618">
                  <a:extLst>
                    <a:ext uri="{FF2B5EF4-FFF2-40B4-BE49-F238E27FC236}">
                      <a16:creationId xmlns:a16="http://schemas.microsoft.com/office/drawing/2014/main" id="{ACF93511-9106-9617-4D0E-C19280F68C08}"/>
                    </a:ext>
                  </a:extLst>
                </p14:cNvPr>
                <p14:cNvContentPartPr/>
                <p14:nvPr/>
              </p14:nvContentPartPr>
              <p14:xfrm>
                <a:off x="7044325" y="1723430"/>
                <a:ext cx="74880" cy="162360"/>
              </p14:xfrm>
            </p:contentPart>
          </mc:Choice>
          <mc:Fallback>
            <p:pic>
              <p:nvPicPr>
                <p:cNvPr id="24619" name="墨迹 24618">
                  <a:extLst>
                    <a:ext uri="{FF2B5EF4-FFF2-40B4-BE49-F238E27FC236}">
                      <a16:creationId xmlns:a16="http://schemas.microsoft.com/office/drawing/2014/main" id="{ACF93511-9106-9617-4D0E-C19280F68C0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38205" y="1717310"/>
                  <a:ext cx="87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4621" name="墨迹 24620">
                  <a:extLst>
                    <a:ext uri="{FF2B5EF4-FFF2-40B4-BE49-F238E27FC236}">
                      <a16:creationId xmlns:a16="http://schemas.microsoft.com/office/drawing/2014/main" id="{EC4FC48A-01F6-E934-65BD-BE076B2C15AE}"/>
                    </a:ext>
                  </a:extLst>
                </p14:cNvPr>
                <p14:cNvContentPartPr/>
                <p14:nvPr/>
              </p14:nvContentPartPr>
              <p14:xfrm>
                <a:off x="7224325" y="1730990"/>
                <a:ext cx="49680" cy="119880"/>
              </p14:xfrm>
            </p:contentPart>
          </mc:Choice>
          <mc:Fallback>
            <p:pic>
              <p:nvPicPr>
                <p:cNvPr id="24621" name="墨迹 24620">
                  <a:extLst>
                    <a:ext uri="{FF2B5EF4-FFF2-40B4-BE49-F238E27FC236}">
                      <a16:creationId xmlns:a16="http://schemas.microsoft.com/office/drawing/2014/main" id="{EC4FC48A-01F6-E934-65BD-BE076B2C15A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18205" y="1724870"/>
                  <a:ext cx="61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4622" name="墨迹 24621">
                  <a:extLst>
                    <a:ext uri="{FF2B5EF4-FFF2-40B4-BE49-F238E27FC236}">
                      <a16:creationId xmlns:a16="http://schemas.microsoft.com/office/drawing/2014/main" id="{147E4863-337D-7667-CE52-44DF420BF133}"/>
                    </a:ext>
                  </a:extLst>
                </p14:cNvPr>
                <p14:cNvContentPartPr/>
                <p14:nvPr/>
              </p14:nvContentPartPr>
              <p14:xfrm>
                <a:off x="7149445" y="1749710"/>
                <a:ext cx="127440" cy="41760"/>
              </p14:xfrm>
            </p:contentPart>
          </mc:Choice>
          <mc:Fallback>
            <p:pic>
              <p:nvPicPr>
                <p:cNvPr id="24622" name="墨迹 24621">
                  <a:extLst>
                    <a:ext uri="{FF2B5EF4-FFF2-40B4-BE49-F238E27FC236}">
                      <a16:creationId xmlns:a16="http://schemas.microsoft.com/office/drawing/2014/main" id="{147E4863-337D-7667-CE52-44DF420BF13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43325" y="1743590"/>
                  <a:ext cx="139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4623" name="墨迹 24622">
                  <a:extLst>
                    <a:ext uri="{FF2B5EF4-FFF2-40B4-BE49-F238E27FC236}">
                      <a16:creationId xmlns:a16="http://schemas.microsoft.com/office/drawing/2014/main" id="{FA8DAF01-2BAA-6CBB-4809-FFF31A26BE8F}"/>
                    </a:ext>
                  </a:extLst>
                </p14:cNvPr>
                <p14:cNvContentPartPr/>
                <p14:nvPr/>
              </p14:nvContentPartPr>
              <p14:xfrm>
                <a:off x="7163125" y="1726310"/>
                <a:ext cx="100440" cy="159120"/>
              </p14:xfrm>
            </p:contentPart>
          </mc:Choice>
          <mc:Fallback>
            <p:pic>
              <p:nvPicPr>
                <p:cNvPr id="24623" name="墨迹 24622">
                  <a:extLst>
                    <a:ext uri="{FF2B5EF4-FFF2-40B4-BE49-F238E27FC236}">
                      <a16:creationId xmlns:a16="http://schemas.microsoft.com/office/drawing/2014/main" id="{FA8DAF01-2BAA-6CBB-4809-FFF31A26BE8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57005" y="1720190"/>
                  <a:ext cx="112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4624" name="墨迹 24623">
                  <a:extLst>
                    <a:ext uri="{FF2B5EF4-FFF2-40B4-BE49-F238E27FC236}">
                      <a16:creationId xmlns:a16="http://schemas.microsoft.com/office/drawing/2014/main" id="{D5A0B4C5-1A3D-264C-75A4-FE12139E1B40}"/>
                    </a:ext>
                  </a:extLst>
                </p14:cNvPr>
                <p14:cNvContentPartPr/>
                <p14:nvPr/>
              </p14:nvContentPartPr>
              <p14:xfrm>
                <a:off x="7255285" y="1669070"/>
                <a:ext cx="138240" cy="264240"/>
              </p14:xfrm>
            </p:contentPart>
          </mc:Choice>
          <mc:Fallback>
            <p:pic>
              <p:nvPicPr>
                <p:cNvPr id="24624" name="墨迹 24623">
                  <a:extLst>
                    <a:ext uri="{FF2B5EF4-FFF2-40B4-BE49-F238E27FC236}">
                      <a16:creationId xmlns:a16="http://schemas.microsoft.com/office/drawing/2014/main" id="{D5A0B4C5-1A3D-264C-75A4-FE12139E1B4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249165" y="1662950"/>
                  <a:ext cx="150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4625" name="墨迹 24624">
                  <a:extLst>
                    <a:ext uri="{FF2B5EF4-FFF2-40B4-BE49-F238E27FC236}">
                      <a16:creationId xmlns:a16="http://schemas.microsoft.com/office/drawing/2014/main" id="{1AF0F440-92E7-8AAC-5B4D-0B913E327DB5}"/>
                    </a:ext>
                  </a:extLst>
                </p14:cNvPr>
                <p14:cNvContentPartPr/>
                <p14:nvPr/>
              </p14:nvContentPartPr>
              <p14:xfrm>
                <a:off x="7427005" y="1743230"/>
                <a:ext cx="168120" cy="126000"/>
              </p14:xfrm>
            </p:contentPart>
          </mc:Choice>
          <mc:Fallback>
            <p:pic>
              <p:nvPicPr>
                <p:cNvPr id="24625" name="墨迹 24624">
                  <a:extLst>
                    <a:ext uri="{FF2B5EF4-FFF2-40B4-BE49-F238E27FC236}">
                      <a16:creationId xmlns:a16="http://schemas.microsoft.com/office/drawing/2014/main" id="{1AF0F440-92E7-8AAC-5B4D-0B913E327DB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20885" y="1737110"/>
                  <a:ext cx="180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4626" name="墨迹 24625">
                  <a:extLst>
                    <a:ext uri="{FF2B5EF4-FFF2-40B4-BE49-F238E27FC236}">
                      <a16:creationId xmlns:a16="http://schemas.microsoft.com/office/drawing/2014/main" id="{BC43BBD9-A467-BD1A-8E40-66D130BD1EF9}"/>
                    </a:ext>
                  </a:extLst>
                </p14:cNvPr>
                <p14:cNvContentPartPr/>
                <p14:nvPr/>
              </p14:nvContentPartPr>
              <p14:xfrm>
                <a:off x="7703845" y="1781750"/>
                <a:ext cx="20880" cy="59400"/>
              </p14:xfrm>
            </p:contentPart>
          </mc:Choice>
          <mc:Fallback>
            <p:pic>
              <p:nvPicPr>
                <p:cNvPr id="24626" name="墨迹 24625">
                  <a:extLst>
                    <a:ext uri="{FF2B5EF4-FFF2-40B4-BE49-F238E27FC236}">
                      <a16:creationId xmlns:a16="http://schemas.microsoft.com/office/drawing/2014/main" id="{BC43BBD9-A467-BD1A-8E40-66D130BD1EF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97725" y="1775630"/>
                  <a:ext cx="33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4627" name="墨迹 24626">
                  <a:extLst>
                    <a:ext uri="{FF2B5EF4-FFF2-40B4-BE49-F238E27FC236}">
                      <a16:creationId xmlns:a16="http://schemas.microsoft.com/office/drawing/2014/main" id="{2E6D2A0C-FD31-8838-2C91-901107F754B7}"/>
                    </a:ext>
                  </a:extLst>
                </p14:cNvPr>
                <p14:cNvContentPartPr/>
                <p14:nvPr/>
              </p14:nvContentPartPr>
              <p14:xfrm>
                <a:off x="7728325" y="1700030"/>
                <a:ext cx="33480" cy="141480"/>
              </p14:xfrm>
            </p:contentPart>
          </mc:Choice>
          <mc:Fallback>
            <p:pic>
              <p:nvPicPr>
                <p:cNvPr id="24627" name="墨迹 24626">
                  <a:extLst>
                    <a:ext uri="{FF2B5EF4-FFF2-40B4-BE49-F238E27FC236}">
                      <a16:creationId xmlns:a16="http://schemas.microsoft.com/office/drawing/2014/main" id="{2E6D2A0C-FD31-8838-2C91-901107F754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22205" y="1693910"/>
                  <a:ext cx="45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4628" name="墨迹 24627">
                  <a:extLst>
                    <a:ext uri="{FF2B5EF4-FFF2-40B4-BE49-F238E27FC236}">
                      <a16:creationId xmlns:a16="http://schemas.microsoft.com/office/drawing/2014/main" id="{D5B34496-12BE-70C4-F3FC-92E2907AE6A2}"/>
                    </a:ext>
                  </a:extLst>
                </p14:cNvPr>
                <p14:cNvContentPartPr/>
                <p14:nvPr/>
              </p14:nvContentPartPr>
              <p14:xfrm>
                <a:off x="7739845" y="1722710"/>
                <a:ext cx="140040" cy="169560"/>
              </p14:xfrm>
            </p:contentPart>
          </mc:Choice>
          <mc:Fallback>
            <p:pic>
              <p:nvPicPr>
                <p:cNvPr id="24628" name="墨迹 24627">
                  <a:extLst>
                    <a:ext uri="{FF2B5EF4-FFF2-40B4-BE49-F238E27FC236}">
                      <a16:creationId xmlns:a16="http://schemas.microsoft.com/office/drawing/2014/main" id="{D5B34496-12BE-70C4-F3FC-92E2907AE6A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33725" y="1716590"/>
                  <a:ext cx="152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4629" name="墨迹 24628">
                  <a:extLst>
                    <a:ext uri="{FF2B5EF4-FFF2-40B4-BE49-F238E27FC236}">
                      <a16:creationId xmlns:a16="http://schemas.microsoft.com/office/drawing/2014/main" id="{A4987F58-BD1C-C359-51A5-A3A2865A49BC}"/>
                    </a:ext>
                  </a:extLst>
                </p14:cNvPr>
                <p14:cNvContentPartPr/>
                <p14:nvPr/>
              </p14:nvContentPartPr>
              <p14:xfrm>
                <a:off x="7459405" y="1718750"/>
                <a:ext cx="60120" cy="36000"/>
              </p14:xfrm>
            </p:contentPart>
          </mc:Choice>
          <mc:Fallback>
            <p:pic>
              <p:nvPicPr>
                <p:cNvPr id="24629" name="墨迹 24628">
                  <a:extLst>
                    <a:ext uri="{FF2B5EF4-FFF2-40B4-BE49-F238E27FC236}">
                      <a16:creationId xmlns:a16="http://schemas.microsoft.com/office/drawing/2014/main" id="{A4987F58-BD1C-C359-51A5-A3A2865A49B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53285" y="1712630"/>
                  <a:ext cx="72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4630" name="墨迹 24629">
                  <a:extLst>
                    <a:ext uri="{FF2B5EF4-FFF2-40B4-BE49-F238E27FC236}">
                      <a16:creationId xmlns:a16="http://schemas.microsoft.com/office/drawing/2014/main" id="{22528781-A16C-4382-985E-3C3C271DCD1D}"/>
                    </a:ext>
                  </a:extLst>
                </p14:cNvPr>
                <p14:cNvContentPartPr/>
                <p14:nvPr/>
              </p14:nvContentPartPr>
              <p14:xfrm>
                <a:off x="7919485" y="1777790"/>
                <a:ext cx="126000" cy="94680"/>
              </p14:xfrm>
            </p:contentPart>
          </mc:Choice>
          <mc:Fallback>
            <p:pic>
              <p:nvPicPr>
                <p:cNvPr id="24630" name="墨迹 24629">
                  <a:extLst>
                    <a:ext uri="{FF2B5EF4-FFF2-40B4-BE49-F238E27FC236}">
                      <a16:creationId xmlns:a16="http://schemas.microsoft.com/office/drawing/2014/main" id="{22528781-A16C-4382-985E-3C3C271DCD1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913365" y="1771670"/>
                  <a:ext cx="138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4631" name="墨迹 24630">
                  <a:extLst>
                    <a:ext uri="{FF2B5EF4-FFF2-40B4-BE49-F238E27FC236}">
                      <a16:creationId xmlns:a16="http://schemas.microsoft.com/office/drawing/2014/main" id="{C0019274-FFA4-8683-06F7-527962C6B0DD}"/>
                    </a:ext>
                  </a:extLst>
                </p14:cNvPr>
                <p14:cNvContentPartPr/>
                <p14:nvPr/>
              </p14:nvContentPartPr>
              <p14:xfrm>
                <a:off x="8093005" y="1800110"/>
                <a:ext cx="17280" cy="80640"/>
              </p14:xfrm>
            </p:contentPart>
          </mc:Choice>
          <mc:Fallback>
            <p:pic>
              <p:nvPicPr>
                <p:cNvPr id="24631" name="墨迹 24630">
                  <a:extLst>
                    <a:ext uri="{FF2B5EF4-FFF2-40B4-BE49-F238E27FC236}">
                      <a16:creationId xmlns:a16="http://schemas.microsoft.com/office/drawing/2014/main" id="{C0019274-FFA4-8683-06F7-527962C6B0D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86885" y="1793990"/>
                  <a:ext cx="29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4632" name="墨迹 24631">
                  <a:extLst>
                    <a:ext uri="{FF2B5EF4-FFF2-40B4-BE49-F238E27FC236}">
                      <a16:creationId xmlns:a16="http://schemas.microsoft.com/office/drawing/2014/main" id="{4D1882B3-EBA6-C040-C69C-55DDBA01F473}"/>
                    </a:ext>
                  </a:extLst>
                </p14:cNvPr>
                <p14:cNvContentPartPr/>
                <p14:nvPr/>
              </p14:nvContentPartPr>
              <p14:xfrm>
                <a:off x="8120725" y="1778870"/>
                <a:ext cx="116280" cy="89640"/>
              </p14:xfrm>
            </p:contentPart>
          </mc:Choice>
          <mc:Fallback>
            <p:pic>
              <p:nvPicPr>
                <p:cNvPr id="24632" name="墨迹 24631">
                  <a:extLst>
                    <a:ext uri="{FF2B5EF4-FFF2-40B4-BE49-F238E27FC236}">
                      <a16:creationId xmlns:a16="http://schemas.microsoft.com/office/drawing/2014/main" id="{4D1882B3-EBA6-C040-C69C-55DDBA01F47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114605" y="1772750"/>
                  <a:ext cx="128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4633" name="墨迹 24632">
                  <a:extLst>
                    <a:ext uri="{FF2B5EF4-FFF2-40B4-BE49-F238E27FC236}">
                      <a16:creationId xmlns:a16="http://schemas.microsoft.com/office/drawing/2014/main" id="{47AFBADE-D5E8-F518-7C60-A035938ADCE8}"/>
                    </a:ext>
                  </a:extLst>
                </p14:cNvPr>
                <p14:cNvContentPartPr/>
                <p14:nvPr/>
              </p14:nvContentPartPr>
              <p14:xfrm>
                <a:off x="8254645" y="1741790"/>
                <a:ext cx="51120" cy="104400"/>
              </p14:xfrm>
            </p:contentPart>
          </mc:Choice>
          <mc:Fallback>
            <p:pic>
              <p:nvPicPr>
                <p:cNvPr id="24633" name="墨迹 24632">
                  <a:extLst>
                    <a:ext uri="{FF2B5EF4-FFF2-40B4-BE49-F238E27FC236}">
                      <a16:creationId xmlns:a16="http://schemas.microsoft.com/office/drawing/2014/main" id="{47AFBADE-D5E8-F518-7C60-A035938ADCE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248525" y="1735670"/>
                  <a:ext cx="63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4634" name="墨迹 24633">
                  <a:extLst>
                    <a:ext uri="{FF2B5EF4-FFF2-40B4-BE49-F238E27FC236}">
                      <a16:creationId xmlns:a16="http://schemas.microsoft.com/office/drawing/2014/main" id="{DD79775D-F6D4-3C84-16E8-823E3A52D066}"/>
                    </a:ext>
                  </a:extLst>
                </p14:cNvPr>
                <p14:cNvContentPartPr/>
                <p14:nvPr/>
              </p14:nvContentPartPr>
              <p14:xfrm>
                <a:off x="8309725" y="1734230"/>
                <a:ext cx="124560" cy="114480"/>
              </p14:xfrm>
            </p:contentPart>
          </mc:Choice>
          <mc:Fallback>
            <p:pic>
              <p:nvPicPr>
                <p:cNvPr id="24634" name="墨迹 24633">
                  <a:extLst>
                    <a:ext uri="{FF2B5EF4-FFF2-40B4-BE49-F238E27FC236}">
                      <a16:creationId xmlns:a16="http://schemas.microsoft.com/office/drawing/2014/main" id="{DD79775D-F6D4-3C84-16E8-823E3A52D06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03605" y="1728110"/>
                  <a:ext cx="136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4635" name="墨迹 24634">
                  <a:extLst>
                    <a:ext uri="{FF2B5EF4-FFF2-40B4-BE49-F238E27FC236}">
                      <a16:creationId xmlns:a16="http://schemas.microsoft.com/office/drawing/2014/main" id="{007C20BA-C785-019C-84BA-DD712C8EEA73}"/>
                    </a:ext>
                  </a:extLst>
                </p14:cNvPr>
                <p14:cNvContentPartPr/>
                <p14:nvPr/>
              </p14:nvContentPartPr>
              <p14:xfrm>
                <a:off x="8487565" y="1701470"/>
                <a:ext cx="95760" cy="100080"/>
              </p14:xfrm>
            </p:contentPart>
          </mc:Choice>
          <mc:Fallback>
            <p:pic>
              <p:nvPicPr>
                <p:cNvPr id="24635" name="墨迹 24634">
                  <a:extLst>
                    <a:ext uri="{FF2B5EF4-FFF2-40B4-BE49-F238E27FC236}">
                      <a16:creationId xmlns:a16="http://schemas.microsoft.com/office/drawing/2014/main" id="{007C20BA-C785-019C-84BA-DD712C8EEA7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81445" y="1695350"/>
                  <a:ext cx="108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4636" name="墨迹 24635">
                  <a:extLst>
                    <a:ext uri="{FF2B5EF4-FFF2-40B4-BE49-F238E27FC236}">
                      <a16:creationId xmlns:a16="http://schemas.microsoft.com/office/drawing/2014/main" id="{25EDF228-D11F-DAC0-358F-0980182BBB3A}"/>
                    </a:ext>
                  </a:extLst>
                </p14:cNvPr>
                <p14:cNvContentPartPr/>
                <p14:nvPr/>
              </p14:nvContentPartPr>
              <p14:xfrm>
                <a:off x="8613925" y="1675550"/>
                <a:ext cx="103680" cy="114840"/>
              </p14:xfrm>
            </p:contentPart>
          </mc:Choice>
          <mc:Fallback>
            <p:pic>
              <p:nvPicPr>
                <p:cNvPr id="24636" name="墨迹 24635">
                  <a:extLst>
                    <a:ext uri="{FF2B5EF4-FFF2-40B4-BE49-F238E27FC236}">
                      <a16:creationId xmlns:a16="http://schemas.microsoft.com/office/drawing/2014/main" id="{25EDF228-D11F-DAC0-358F-0980182BBB3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07805" y="1669430"/>
                  <a:ext cx="11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4637" name="墨迹 24636">
                  <a:extLst>
                    <a:ext uri="{FF2B5EF4-FFF2-40B4-BE49-F238E27FC236}">
                      <a16:creationId xmlns:a16="http://schemas.microsoft.com/office/drawing/2014/main" id="{AC0DF653-23D8-2C3D-61DC-F6674B09C6AA}"/>
                    </a:ext>
                  </a:extLst>
                </p14:cNvPr>
                <p14:cNvContentPartPr/>
                <p14:nvPr/>
              </p14:nvContentPartPr>
              <p14:xfrm>
                <a:off x="7069165" y="2052830"/>
                <a:ext cx="72720" cy="21600"/>
              </p14:xfrm>
            </p:contentPart>
          </mc:Choice>
          <mc:Fallback>
            <p:pic>
              <p:nvPicPr>
                <p:cNvPr id="24637" name="墨迹 24636">
                  <a:extLst>
                    <a:ext uri="{FF2B5EF4-FFF2-40B4-BE49-F238E27FC236}">
                      <a16:creationId xmlns:a16="http://schemas.microsoft.com/office/drawing/2014/main" id="{AC0DF653-23D8-2C3D-61DC-F6674B09C6A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63045" y="2046710"/>
                  <a:ext cx="84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4638" name="墨迹 24637">
                  <a:extLst>
                    <a:ext uri="{FF2B5EF4-FFF2-40B4-BE49-F238E27FC236}">
                      <a16:creationId xmlns:a16="http://schemas.microsoft.com/office/drawing/2014/main" id="{9611FA49-9D33-E638-D722-C3B9933600C7}"/>
                    </a:ext>
                  </a:extLst>
                </p14:cNvPr>
                <p14:cNvContentPartPr/>
                <p14:nvPr/>
              </p14:nvContentPartPr>
              <p14:xfrm>
                <a:off x="7011925" y="2078030"/>
                <a:ext cx="158040" cy="111600"/>
              </p14:xfrm>
            </p:contentPart>
          </mc:Choice>
          <mc:Fallback>
            <p:pic>
              <p:nvPicPr>
                <p:cNvPr id="24638" name="墨迹 24637">
                  <a:extLst>
                    <a:ext uri="{FF2B5EF4-FFF2-40B4-BE49-F238E27FC236}">
                      <a16:creationId xmlns:a16="http://schemas.microsoft.com/office/drawing/2014/main" id="{9611FA49-9D33-E638-D722-C3B9933600C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005805" y="2071910"/>
                  <a:ext cx="170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4639" name="墨迹 24638">
                  <a:extLst>
                    <a:ext uri="{FF2B5EF4-FFF2-40B4-BE49-F238E27FC236}">
                      <a16:creationId xmlns:a16="http://schemas.microsoft.com/office/drawing/2014/main" id="{8B34105C-CF8E-CB0B-0E64-C019CF9A7698}"/>
                    </a:ext>
                  </a:extLst>
                </p14:cNvPr>
                <p14:cNvContentPartPr/>
                <p14:nvPr/>
              </p14:nvContentPartPr>
              <p14:xfrm>
                <a:off x="7108765" y="2018270"/>
                <a:ext cx="26640" cy="233280"/>
              </p14:xfrm>
            </p:contentPart>
          </mc:Choice>
          <mc:Fallback>
            <p:pic>
              <p:nvPicPr>
                <p:cNvPr id="24639" name="墨迹 24638">
                  <a:extLst>
                    <a:ext uri="{FF2B5EF4-FFF2-40B4-BE49-F238E27FC236}">
                      <a16:creationId xmlns:a16="http://schemas.microsoft.com/office/drawing/2014/main" id="{8B34105C-CF8E-CB0B-0E64-C019CF9A769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02645" y="2012150"/>
                  <a:ext cx="38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4640" name="墨迹 24639">
                  <a:extLst>
                    <a:ext uri="{FF2B5EF4-FFF2-40B4-BE49-F238E27FC236}">
                      <a16:creationId xmlns:a16="http://schemas.microsoft.com/office/drawing/2014/main" id="{579F6C53-179D-8104-3076-DC349528812A}"/>
                    </a:ext>
                  </a:extLst>
                </p14:cNvPr>
                <p14:cNvContentPartPr/>
                <p14:nvPr/>
              </p14:nvContentPartPr>
              <p14:xfrm>
                <a:off x="7002925" y="2166590"/>
                <a:ext cx="210960" cy="76680"/>
              </p14:xfrm>
            </p:contentPart>
          </mc:Choice>
          <mc:Fallback>
            <p:pic>
              <p:nvPicPr>
                <p:cNvPr id="24640" name="墨迹 24639">
                  <a:extLst>
                    <a:ext uri="{FF2B5EF4-FFF2-40B4-BE49-F238E27FC236}">
                      <a16:creationId xmlns:a16="http://schemas.microsoft.com/office/drawing/2014/main" id="{579F6C53-179D-8104-3076-DC349528812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96805" y="2160470"/>
                  <a:ext cx="223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4641" name="墨迹 24640">
                  <a:extLst>
                    <a:ext uri="{FF2B5EF4-FFF2-40B4-BE49-F238E27FC236}">
                      <a16:creationId xmlns:a16="http://schemas.microsoft.com/office/drawing/2014/main" id="{1381702D-A744-27E8-2CFF-B4D365669E6D}"/>
                    </a:ext>
                  </a:extLst>
                </p14:cNvPr>
                <p14:cNvContentPartPr/>
                <p14:nvPr/>
              </p14:nvContentPartPr>
              <p14:xfrm>
                <a:off x="7195165" y="2042030"/>
                <a:ext cx="94680" cy="114120"/>
              </p14:xfrm>
            </p:contentPart>
          </mc:Choice>
          <mc:Fallback>
            <p:pic>
              <p:nvPicPr>
                <p:cNvPr id="24641" name="墨迹 24640">
                  <a:extLst>
                    <a:ext uri="{FF2B5EF4-FFF2-40B4-BE49-F238E27FC236}">
                      <a16:creationId xmlns:a16="http://schemas.microsoft.com/office/drawing/2014/main" id="{1381702D-A744-27E8-2CFF-B4D365669E6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189045" y="2035910"/>
                  <a:ext cx="106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4642" name="墨迹 24641">
                  <a:extLst>
                    <a:ext uri="{FF2B5EF4-FFF2-40B4-BE49-F238E27FC236}">
                      <a16:creationId xmlns:a16="http://schemas.microsoft.com/office/drawing/2014/main" id="{53CDCB00-40FB-C5AB-3C86-2BBA80537DAF}"/>
                    </a:ext>
                  </a:extLst>
                </p14:cNvPr>
                <p14:cNvContentPartPr/>
                <p14:nvPr/>
              </p14:nvContentPartPr>
              <p14:xfrm>
                <a:off x="7231525" y="2020790"/>
                <a:ext cx="117360" cy="178560"/>
              </p14:xfrm>
            </p:contentPart>
          </mc:Choice>
          <mc:Fallback>
            <p:pic>
              <p:nvPicPr>
                <p:cNvPr id="24642" name="墨迹 24641">
                  <a:extLst>
                    <a:ext uri="{FF2B5EF4-FFF2-40B4-BE49-F238E27FC236}">
                      <a16:creationId xmlns:a16="http://schemas.microsoft.com/office/drawing/2014/main" id="{53CDCB00-40FB-C5AB-3C86-2BBA80537DA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25405" y="2014670"/>
                  <a:ext cx="129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4643" name="墨迹 24642">
                  <a:extLst>
                    <a:ext uri="{FF2B5EF4-FFF2-40B4-BE49-F238E27FC236}">
                      <a16:creationId xmlns:a16="http://schemas.microsoft.com/office/drawing/2014/main" id="{7D04BD25-1978-A803-A0D5-3187B81A9172}"/>
                    </a:ext>
                  </a:extLst>
                </p14:cNvPr>
                <p14:cNvContentPartPr/>
                <p14:nvPr/>
              </p14:nvContentPartPr>
              <p14:xfrm>
                <a:off x="7286605" y="2056790"/>
                <a:ext cx="131760" cy="222480"/>
              </p14:xfrm>
            </p:contentPart>
          </mc:Choice>
          <mc:Fallback>
            <p:pic>
              <p:nvPicPr>
                <p:cNvPr id="24643" name="墨迹 24642">
                  <a:extLst>
                    <a:ext uri="{FF2B5EF4-FFF2-40B4-BE49-F238E27FC236}">
                      <a16:creationId xmlns:a16="http://schemas.microsoft.com/office/drawing/2014/main" id="{7D04BD25-1978-A803-A0D5-3187B81A917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280485" y="2050670"/>
                  <a:ext cx="144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4644" name="墨迹 24643">
                  <a:extLst>
                    <a:ext uri="{FF2B5EF4-FFF2-40B4-BE49-F238E27FC236}">
                      <a16:creationId xmlns:a16="http://schemas.microsoft.com/office/drawing/2014/main" id="{A4137E82-5683-2634-2CC5-479DEB32D50A}"/>
                    </a:ext>
                  </a:extLst>
                </p14:cNvPr>
                <p14:cNvContentPartPr/>
                <p14:nvPr/>
              </p14:nvContentPartPr>
              <p14:xfrm>
                <a:off x="7315405" y="2112590"/>
                <a:ext cx="49320" cy="99000"/>
              </p14:xfrm>
            </p:contentPart>
          </mc:Choice>
          <mc:Fallback>
            <p:pic>
              <p:nvPicPr>
                <p:cNvPr id="24644" name="墨迹 24643">
                  <a:extLst>
                    <a:ext uri="{FF2B5EF4-FFF2-40B4-BE49-F238E27FC236}">
                      <a16:creationId xmlns:a16="http://schemas.microsoft.com/office/drawing/2014/main" id="{A4137E82-5683-2634-2CC5-479DEB32D50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309285" y="2106470"/>
                  <a:ext cx="61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4645" name="墨迹 24644">
                  <a:extLst>
                    <a:ext uri="{FF2B5EF4-FFF2-40B4-BE49-F238E27FC236}">
                      <a16:creationId xmlns:a16="http://schemas.microsoft.com/office/drawing/2014/main" id="{220C55FB-5D9E-3B99-8AD3-1740379EE867}"/>
                    </a:ext>
                  </a:extLst>
                </p14:cNvPr>
                <p14:cNvContentPartPr/>
                <p14:nvPr/>
              </p14:nvContentPartPr>
              <p14:xfrm>
                <a:off x="7329805" y="2088830"/>
                <a:ext cx="13320" cy="140400"/>
              </p14:xfrm>
            </p:contentPart>
          </mc:Choice>
          <mc:Fallback>
            <p:pic>
              <p:nvPicPr>
                <p:cNvPr id="24645" name="墨迹 24644">
                  <a:extLst>
                    <a:ext uri="{FF2B5EF4-FFF2-40B4-BE49-F238E27FC236}">
                      <a16:creationId xmlns:a16="http://schemas.microsoft.com/office/drawing/2014/main" id="{220C55FB-5D9E-3B99-8AD3-1740379EE8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323685" y="2082710"/>
                  <a:ext cx="25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4646" name="墨迹 24645">
                  <a:extLst>
                    <a:ext uri="{FF2B5EF4-FFF2-40B4-BE49-F238E27FC236}">
                      <a16:creationId xmlns:a16="http://schemas.microsoft.com/office/drawing/2014/main" id="{BE09002C-2BE6-728F-4A50-69AC40B6D475}"/>
                    </a:ext>
                  </a:extLst>
                </p14:cNvPr>
                <p14:cNvContentPartPr/>
                <p14:nvPr/>
              </p14:nvContentPartPr>
              <p14:xfrm>
                <a:off x="7483525" y="2012870"/>
                <a:ext cx="63360" cy="153000"/>
              </p14:xfrm>
            </p:contentPart>
          </mc:Choice>
          <mc:Fallback>
            <p:pic>
              <p:nvPicPr>
                <p:cNvPr id="24646" name="墨迹 24645">
                  <a:extLst>
                    <a:ext uri="{FF2B5EF4-FFF2-40B4-BE49-F238E27FC236}">
                      <a16:creationId xmlns:a16="http://schemas.microsoft.com/office/drawing/2014/main" id="{BE09002C-2BE6-728F-4A50-69AC40B6D47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477405" y="2006750"/>
                  <a:ext cx="75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4647" name="墨迹 24646">
                  <a:extLst>
                    <a:ext uri="{FF2B5EF4-FFF2-40B4-BE49-F238E27FC236}">
                      <a16:creationId xmlns:a16="http://schemas.microsoft.com/office/drawing/2014/main" id="{5C40DA28-7EBA-648C-9878-CE9B9A6F0B47}"/>
                    </a:ext>
                  </a:extLst>
                </p14:cNvPr>
                <p14:cNvContentPartPr/>
                <p14:nvPr/>
              </p14:nvContentPartPr>
              <p14:xfrm>
                <a:off x="7588285" y="1981550"/>
                <a:ext cx="11160" cy="78120"/>
              </p14:xfrm>
            </p:contentPart>
          </mc:Choice>
          <mc:Fallback>
            <p:pic>
              <p:nvPicPr>
                <p:cNvPr id="24647" name="墨迹 24646">
                  <a:extLst>
                    <a:ext uri="{FF2B5EF4-FFF2-40B4-BE49-F238E27FC236}">
                      <a16:creationId xmlns:a16="http://schemas.microsoft.com/office/drawing/2014/main" id="{5C40DA28-7EBA-648C-9878-CE9B9A6F0B4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82165" y="1975430"/>
                  <a:ext cx="23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4648" name="墨迹 24647">
                  <a:extLst>
                    <a:ext uri="{FF2B5EF4-FFF2-40B4-BE49-F238E27FC236}">
                      <a16:creationId xmlns:a16="http://schemas.microsoft.com/office/drawing/2014/main" id="{272829ED-F849-3A47-B461-46DD6747F244}"/>
                    </a:ext>
                  </a:extLst>
                </p14:cNvPr>
                <p14:cNvContentPartPr/>
                <p14:nvPr/>
              </p14:nvContentPartPr>
              <p14:xfrm>
                <a:off x="7533925" y="1971830"/>
                <a:ext cx="132480" cy="287280"/>
              </p14:xfrm>
            </p:contentPart>
          </mc:Choice>
          <mc:Fallback>
            <p:pic>
              <p:nvPicPr>
                <p:cNvPr id="24648" name="墨迹 24647">
                  <a:extLst>
                    <a:ext uri="{FF2B5EF4-FFF2-40B4-BE49-F238E27FC236}">
                      <a16:creationId xmlns:a16="http://schemas.microsoft.com/office/drawing/2014/main" id="{272829ED-F849-3A47-B461-46DD6747F24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27805" y="1965710"/>
                  <a:ext cx="1447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4649" name="墨迹 24648">
                  <a:extLst>
                    <a:ext uri="{FF2B5EF4-FFF2-40B4-BE49-F238E27FC236}">
                      <a16:creationId xmlns:a16="http://schemas.microsoft.com/office/drawing/2014/main" id="{FBF6749A-8BA7-D864-03B5-AABEA76D745A}"/>
                    </a:ext>
                  </a:extLst>
                </p14:cNvPr>
                <p14:cNvContentPartPr/>
                <p14:nvPr/>
              </p14:nvContentPartPr>
              <p14:xfrm>
                <a:off x="7541845" y="2123750"/>
                <a:ext cx="229320" cy="82800"/>
              </p14:xfrm>
            </p:contentPart>
          </mc:Choice>
          <mc:Fallback>
            <p:pic>
              <p:nvPicPr>
                <p:cNvPr id="24649" name="墨迹 24648">
                  <a:extLst>
                    <a:ext uri="{FF2B5EF4-FFF2-40B4-BE49-F238E27FC236}">
                      <a16:creationId xmlns:a16="http://schemas.microsoft.com/office/drawing/2014/main" id="{FBF6749A-8BA7-D864-03B5-AABEA76D74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535725" y="2117630"/>
                  <a:ext cx="241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4650" name="墨迹 24649">
                  <a:extLst>
                    <a:ext uri="{FF2B5EF4-FFF2-40B4-BE49-F238E27FC236}">
                      <a16:creationId xmlns:a16="http://schemas.microsoft.com/office/drawing/2014/main" id="{DC912B3A-1BFE-1A5E-7FB1-23279143F30C}"/>
                    </a:ext>
                  </a:extLst>
                </p14:cNvPr>
                <p14:cNvContentPartPr/>
                <p14:nvPr/>
              </p14:nvContentPartPr>
              <p14:xfrm>
                <a:off x="7837765" y="1996310"/>
                <a:ext cx="32760" cy="82800"/>
              </p14:xfrm>
            </p:contentPart>
          </mc:Choice>
          <mc:Fallback>
            <p:pic>
              <p:nvPicPr>
                <p:cNvPr id="24650" name="墨迹 24649">
                  <a:extLst>
                    <a:ext uri="{FF2B5EF4-FFF2-40B4-BE49-F238E27FC236}">
                      <a16:creationId xmlns:a16="http://schemas.microsoft.com/office/drawing/2014/main" id="{DC912B3A-1BFE-1A5E-7FB1-23279143F30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31645" y="1990190"/>
                  <a:ext cx="45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4651" name="墨迹 24650">
                  <a:extLst>
                    <a:ext uri="{FF2B5EF4-FFF2-40B4-BE49-F238E27FC236}">
                      <a16:creationId xmlns:a16="http://schemas.microsoft.com/office/drawing/2014/main" id="{2F53FD73-5F1B-21C1-7171-D911ACDDE22A}"/>
                    </a:ext>
                  </a:extLst>
                </p14:cNvPr>
                <p14:cNvContentPartPr/>
                <p14:nvPr/>
              </p14:nvContentPartPr>
              <p14:xfrm>
                <a:off x="7743445" y="1959230"/>
                <a:ext cx="181080" cy="138240"/>
              </p14:xfrm>
            </p:contentPart>
          </mc:Choice>
          <mc:Fallback>
            <p:pic>
              <p:nvPicPr>
                <p:cNvPr id="24651" name="墨迹 24650">
                  <a:extLst>
                    <a:ext uri="{FF2B5EF4-FFF2-40B4-BE49-F238E27FC236}">
                      <a16:creationId xmlns:a16="http://schemas.microsoft.com/office/drawing/2014/main" id="{2F53FD73-5F1B-21C1-7171-D911ACDDE22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37325" y="1953110"/>
                  <a:ext cx="193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4652" name="墨迹 24651">
                  <a:extLst>
                    <a:ext uri="{FF2B5EF4-FFF2-40B4-BE49-F238E27FC236}">
                      <a16:creationId xmlns:a16="http://schemas.microsoft.com/office/drawing/2014/main" id="{926D03F2-EEF3-D695-8441-8BCAA5DA47A5}"/>
                    </a:ext>
                  </a:extLst>
                </p14:cNvPr>
                <p14:cNvContentPartPr/>
                <p14:nvPr/>
              </p14:nvContentPartPr>
              <p14:xfrm>
                <a:off x="7792045" y="2069750"/>
                <a:ext cx="208440" cy="128880"/>
              </p14:xfrm>
            </p:contentPart>
          </mc:Choice>
          <mc:Fallback>
            <p:pic>
              <p:nvPicPr>
                <p:cNvPr id="24652" name="墨迹 24651">
                  <a:extLst>
                    <a:ext uri="{FF2B5EF4-FFF2-40B4-BE49-F238E27FC236}">
                      <a16:creationId xmlns:a16="http://schemas.microsoft.com/office/drawing/2014/main" id="{926D03F2-EEF3-D695-8441-8BCAA5DA47A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785925" y="2063630"/>
                  <a:ext cx="220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4653" name="墨迹 24652">
                  <a:extLst>
                    <a:ext uri="{FF2B5EF4-FFF2-40B4-BE49-F238E27FC236}">
                      <a16:creationId xmlns:a16="http://schemas.microsoft.com/office/drawing/2014/main" id="{87D58EF6-55EA-55FF-36EB-FA5796265FDC}"/>
                    </a:ext>
                  </a:extLst>
                </p14:cNvPr>
                <p14:cNvContentPartPr/>
                <p14:nvPr/>
              </p14:nvContentPartPr>
              <p14:xfrm>
                <a:off x="7874125" y="1966790"/>
                <a:ext cx="355320" cy="426600"/>
              </p14:xfrm>
            </p:contentPart>
          </mc:Choice>
          <mc:Fallback>
            <p:pic>
              <p:nvPicPr>
                <p:cNvPr id="24653" name="墨迹 24652">
                  <a:extLst>
                    <a:ext uri="{FF2B5EF4-FFF2-40B4-BE49-F238E27FC236}">
                      <a16:creationId xmlns:a16="http://schemas.microsoft.com/office/drawing/2014/main" id="{87D58EF6-55EA-55FF-36EB-FA5796265FD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868005" y="1960670"/>
                  <a:ext cx="3675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4654" name="墨迹 24653">
                  <a:extLst>
                    <a:ext uri="{FF2B5EF4-FFF2-40B4-BE49-F238E27FC236}">
                      <a16:creationId xmlns:a16="http://schemas.microsoft.com/office/drawing/2014/main" id="{32C74BBB-8BFB-27AB-96C9-5187A70D28DE}"/>
                    </a:ext>
                  </a:extLst>
                </p14:cNvPr>
                <p14:cNvContentPartPr/>
                <p14:nvPr/>
              </p14:nvContentPartPr>
              <p14:xfrm>
                <a:off x="8217565" y="1967870"/>
                <a:ext cx="92880" cy="142560"/>
              </p14:xfrm>
            </p:contentPart>
          </mc:Choice>
          <mc:Fallback>
            <p:pic>
              <p:nvPicPr>
                <p:cNvPr id="24654" name="墨迹 24653">
                  <a:extLst>
                    <a:ext uri="{FF2B5EF4-FFF2-40B4-BE49-F238E27FC236}">
                      <a16:creationId xmlns:a16="http://schemas.microsoft.com/office/drawing/2014/main" id="{32C74BBB-8BFB-27AB-96C9-5187A70D28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11445" y="1961750"/>
                  <a:ext cx="105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4655" name="墨迹 24654">
                  <a:extLst>
                    <a:ext uri="{FF2B5EF4-FFF2-40B4-BE49-F238E27FC236}">
                      <a16:creationId xmlns:a16="http://schemas.microsoft.com/office/drawing/2014/main" id="{2DFF4F8C-1F63-05E2-70CF-1C49F5C7EF2F}"/>
                    </a:ext>
                  </a:extLst>
                </p14:cNvPr>
                <p14:cNvContentPartPr/>
                <p14:nvPr/>
              </p14:nvContentPartPr>
              <p14:xfrm>
                <a:off x="8333485" y="1931150"/>
                <a:ext cx="167040" cy="186840"/>
              </p14:xfrm>
            </p:contentPart>
          </mc:Choice>
          <mc:Fallback>
            <p:pic>
              <p:nvPicPr>
                <p:cNvPr id="24655" name="墨迹 24654">
                  <a:extLst>
                    <a:ext uri="{FF2B5EF4-FFF2-40B4-BE49-F238E27FC236}">
                      <a16:creationId xmlns:a16="http://schemas.microsoft.com/office/drawing/2014/main" id="{2DFF4F8C-1F63-05E2-70CF-1C49F5C7EF2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27365" y="1925030"/>
                  <a:ext cx="179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4657" name="墨迹 24656">
                  <a:extLst>
                    <a:ext uri="{FF2B5EF4-FFF2-40B4-BE49-F238E27FC236}">
                      <a16:creationId xmlns:a16="http://schemas.microsoft.com/office/drawing/2014/main" id="{29976FB1-A9E3-E06F-5944-396C65769B3A}"/>
                    </a:ext>
                  </a:extLst>
                </p14:cNvPr>
                <p14:cNvContentPartPr/>
                <p14:nvPr/>
              </p14:nvContentPartPr>
              <p14:xfrm>
                <a:off x="8592685" y="1997390"/>
                <a:ext cx="94680" cy="85320"/>
              </p14:xfrm>
            </p:contentPart>
          </mc:Choice>
          <mc:Fallback>
            <p:pic>
              <p:nvPicPr>
                <p:cNvPr id="24657" name="墨迹 24656">
                  <a:extLst>
                    <a:ext uri="{FF2B5EF4-FFF2-40B4-BE49-F238E27FC236}">
                      <a16:creationId xmlns:a16="http://schemas.microsoft.com/office/drawing/2014/main" id="{29976FB1-A9E3-E06F-5944-396C65769B3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86565" y="1991270"/>
                  <a:ext cx="1069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4658" name="墨迹 24657">
                  <a:extLst>
                    <a:ext uri="{FF2B5EF4-FFF2-40B4-BE49-F238E27FC236}">
                      <a16:creationId xmlns:a16="http://schemas.microsoft.com/office/drawing/2014/main" id="{6923D910-3A88-2241-1780-662A2496FE51}"/>
                    </a:ext>
                  </a:extLst>
                </p14:cNvPr>
                <p14:cNvContentPartPr/>
                <p14:nvPr/>
              </p14:nvContentPartPr>
              <p14:xfrm>
                <a:off x="8705005" y="2015390"/>
                <a:ext cx="13320" cy="40320"/>
              </p14:xfrm>
            </p:contentPart>
          </mc:Choice>
          <mc:Fallback>
            <p:pic>
              <p:nvPicPr>
                <p:cNvPr id="24658" name="墨迹 24657">
                  <a:extLst>
                    <a:ext uri="{FF2B5EF4-FFF2-40B4-BE49-F238E27FC236}">
                      <a16:creationId xmlns:a16="http://schemas.microsoft.com/office/drawing/2014/main" id="{6923D910-3A88-2241-1780-662A2496FE5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698885" y="2009270"/>
                  <a:ext cx="25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4659" name="墨迹 24658">
                  <a:extLst>
                    <a:ext uri="{FF2B5EF4-FFF2-40B4-BE49-F238E27FC236}">
                      <a16:creationId xmlns:a16="http://schemas.microsoft.com/office/drawing/2014/main" id="{E961D2B0-8F53-A5DE-9A9D-0246E0C96007}"/>
                    </a:ext>
                  </a:extLst>
                </p14:cNvPr>
                <p14:cNvContentPartPr/>
                <p14:nvPr/>
              </p14:nvContentPartPr>
              <p14:xfrm>
                <a:off x="8719405" y="1968950"/>
                <a:ext cx="76320" cy="103680"/>
              </p14:xfrm>
            </p:contentPart>
          </mc:Choice>
          <mc:Fallback>
            <p:pic>
              <p:nvPicPr>
                <p:cNvPr id="24659" name="墨迹 24658">
                  <a:extLst>
                    <a:ext uri="{FF2B5EF4-FFF2-40B4-BE49-F238E27FC236}">
                      <a16:creationId xmlns:a16="http://schemas.microsoft.com/office/drawing/2014/main" id="{E961D2B0-8F53-A5DE-9A9D-0246E0C9600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713285" y="1962830"/>
                  <a:ext cx="88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4660" name="墨迹 24659">
                  <a:extLst>
                    <a:ext uri="{FF2B5EF4-FFF2-40B4-BE49-F238E27FC236}">
                      <a16:creationId xmlns:a16="http://schemas.microsoft.com/office/drawing/2014/main" id="{A50FC31C-C06B-57E7-C537-CD0DF95B74EC}"/>
                    </a:ext>
                  </a:extLst>
                </p14:cNvPr>
                <p14:cNvContentPartPr/>
                <p14:nvPr/>
              </p14:nvContentPartPr>
              <p14:xfrm>
                <a:off x="8828845" y="1989470"/>
                <a:ext cx="10800" cy="47880"/>
              </p14:xfrm>
            </p:contentPart>
          </mc:Choice>
          <mc:Fallback>
            <p:pic>
              <p:nvPicPr>
                <p:cNvPr id="24660" name="墨迹 24659">
                  <a:extLst>
                    <a:ext uri="{FF2B5EF4-FFF2-40B4-BE49-F238E27FC236}">
                      <a16:creationId xmlns:a16="http://schemas.microsoft.com/office/drawing/2014/main" id="{A50FC31C-C06B-57E7-C537-CD0DF95B74E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22725" y="1983350"/>
                  <a:ext cx="23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4661" name="墨迹 24660">
                  <a:extLst>
                    <a:ext uri="{FF2B5EF4-FFF2-40B4-BE49-F238E27FC236}">
                      <a16:creationId xmlns:a16="http://schemas.microsoft.com/office/drawing/2014/main" id="{93C6FDDE-F921-DDE0-68D8-56329B3E573A}"/>
                    </a:ext>
                  </a:extLst>
                </p14:cNvPr>
                <p14:cNvContentPartPr/>
                <p14:nvPr/>
              </p14:nvContentPartPr>
              <p14:xfrm>
                <a:off x="8854045" y="1944830"/>
                <a:ext cx="360" cy="360"/>
              </p14:xfrm>
            </p:contentPart>
          </mc:Choice>
          <mc:Fallback>
            <p:pic>
              <p:nvPicPr>
                <p:cNvPr id="24661" name="墨迹 24660">
                  <a:extLst>
                    <a:ext uri="{FF2B5EF4-FFF2-40B4-BE49-F238E27FC236}">
                      <a16:creationId xmlns:a16="http://schemas.microsoft.com/office/drawing/2014/main" id="{93C6FDDE-F921-DDE0-68D8-56329B3E573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47925" y="193871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4662" name="墨迹 24661">
                  <a:extLst>
                    <a:ext uri="{FF2B5EF4-FFF2-40B4-BE49-F238E27FC236}">
                      <a16:creationId xmlns:a16="http://schemas.microsoft.com/office/drawing/2014/main" id="{8B38811E-5C5D-A3E6-6F30-60373706A01B}"/>
                    </a:ext>
                  </a:extLst>
                </p14:cNvPr>
                <p14:cNvContentPartPr/>
                <p14:nvPr/>
              </p14:nvContentPartPr>
              <p14:xfrm>
                <a:off x="8842525" y="1968950"/>
                <a:ext cx="71280" cy="91800"/>
              </p14:xfrm>
            </p:contentPart>
          </mc:Choice>
          <mc:Fallback>
            <p:pic>
              <p:nvPicPr>
                <p:cNvPr id="24662" name="墨迹 24661">
                  <a:extLst>
                    <a:ext uri="{FF2B5EF4-FFF2-40B4-BE49-F238E27FC236}">
                      <a16:creationId xmlns:a16="http://schemas.microsoft.com/office/drawing/2014/main" id="{8B38811E-5C5D-A3E6-6F30-60373706A01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836405" y="1962830"/>
                  <a:ext cx="835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4663" name="墨迹 24662">
                  <a:extLst>
                    <a:ext uri="{FF2B5EF4-FFF2-40B4-BE49-F238E27FC236}">
                      <a16:creationId xmlns:a16="http://schemas.microsoft.com/office/drawing/2014/main" id="{0EFFB51B-81CE-A6E2-C8D2-703E069F05F2}"/>
                    </a:ext>
                  </a:extLst>
                </p14:cNvPr>
                <p14:cNvContentPartPr/>
                <p14:nvPr/>
              </p14:nvContentPartPr>
              <p14:xfrm>
                <a:off x="8935045" y="1981910"/>
                <a:ext cx="37800" cy="71280"/>
              </p14:xfrm>
            </p:contentPart>
          </mc:Choice>
          <mc:Fallback>
            <p:pic>
              <p:nvPicPr>
                <p:cNvPr id="24663" name="墨迹 24662">
                  <a:extLst>
                    <a:ext uri="{FF2B5EF4-FFF2-40B4-BE49-F238E27FC236}">
                      <a16:creationId xmlns:a16="http://schemas.microsoft.com/office/drawing/2014/main" id="{0EFFB51B-81CE-A6E2-C8D2-703E069F05F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928925" y="1975790"/>
                  <a:ext cx="50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4664" name="墨迹 24663">
                  <a:extLst>
                    <a:ext uri="{FF2B5EF4-FFF2-40B4-BE49-F238E27FC236}">
                      <a16:creationId xmlns:a16="http://schemas.microsoft.com/office/drawing/2014/main" id="{29B12F95-C95B-8194-DE57-F4E16EE69834}"/>
                    </a:ext>
                  </a:extLst>
                </p14:cNvPr>
                <p14:cNvContentPartPr/>
                <p14:nvPr/>
              </p14:nvContentPartPr>
              <p14:xfrm>
                <a:off x="8988325" y="1984430"/>
                <a:ext cx="102240" cy="70200"/>
              </p14:xfrm>
            </p:contentPart>
          </mc:Choice>
          <mc:Fallback>
            <p:pic>
              <p:nvPicPr>
                <p:cNvPr id="24664" name="墨迹 24663">
                  <a:extLst>
                    <a:ext uri="{FF2B5EF4-FFF2-40B4-BE49-F238E27FC236}">
                      <a16:creationId xmlns:a16="http://schemas.microsoft.com/office/drawing/2014/main" id="{29B12F95-C95B-8194-DE57-F4E16EE6983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982205" y="1978310"/>
                  <a:ext cx="114480" cy="82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804" y="1952592"/>
            <a:ext cx="8824692" cy="2916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5373216"/>
            <a:ext cx="7937781" cy="91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rot="5400000" flipH="1" flipV="1">
            <a:off x="3167844" y="4833156"/>
            <a:ext cx="720080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2699792" y="1340768"/>
            <a:ext cx="1080120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551284" y="404664"/>
            <a:ext cx="7837140" cy="936104"/>
            <a:chOff x="551284" y="1484784"/>
            <a:chExt cx="7837140" cy="936104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0687" t="50000"/>
            <a:stretch>
              <a:fillRect/>
            </a:stretch>
          </p:blipFill>
          <p:spPr bwMode="auto">
            <a:xfrm>
              <a:off x="2051720" y="1484784"/>
              <a:ext cx="6336704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r="81220" b="61986"/>
            <a:stretch>
              <a:fillRect/>
            </a:stretch>
          </p:blipFill>
          <p:spPr bwMode="auto">
            <a:xfrm>
              <a:off x="551284" y="1493168"/>
              <a:ext cx="1500436" cy="711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likelihood fits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340768"/>
            <a:ext cx="8813839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9804" y="5445224"/>
            <a:ext cx="496247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>
                <a:solidFill>
                  <a:srgbClr val="FF0000"/>
                </a:solidFill>
              </a:rPr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764704"/>
            <a:ext cx="8813605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Logistic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412776"/>
            <a:ext cx="153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Likelihood: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4365104"/>
            <a:ext cx="240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Apply </a:t>
            </a:r>
            <a:r>
              <a:rPr lang="en-CA" sz="2400" dirty="0" err="1"/>
              <a:t>Bayes</a:t>
            </a:r>
            <a:r>
              <a:rPr lang="en-CA" sz="2400" dirty="0"/>
              <a:t>’ rule: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11560" y="2924944"/>
            <a:ext cx="6384032" cy="1357146"/>
            <a:chOff x="611560" y="2924944"/>
            <a:chExt cx="6384032" cy="1357146"/>
          </a:xfrm>
        </p:grpSpPr>
        <p:sp>
          <p:nvSpPr>
            <p:cNvPr id="5" name="TextBox 4"/>
            <p:cNvSpPr txBox="1"/>
            <p:nvPr/>
          </p:nvSpPr>
          <p:spPr>
            <a:xfrm>
              <a:off x="611560" y="2924944"/>
              <a:ext cx="2742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Prior (no conjugate):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27784" y="3429000"/>
              <a:ext cx="4367808" cy="853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TextBox 9"/>
          <p:cNvSpPr txBox="1"/>
          <p:nvPr/>
        </p:nvSpPr>
        <p:spPr>
          <a:xfrm>
            <a:off x="4860032" y="5949280"/>
            <a:ext cx="376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(no closed form solution for posterior)</a:t>
            </a: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4869160"/>
            <a:ext cx="5040560" cy="933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1115616" y="1916832"/>
            <a:ext cx="7837140" cy="936104"/>
            <a:chOff x="551284" y="1484784"/>
            <a:chExt cx="7837140" cy="93610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0687" t="50000"/>
            <a:stretch>
              <a:fillRect/>
            </a:stretch>
          </p:blipFill>
          <p:spPr bwMode="auto">
            <a:xfrm>
              <a:off x="2051720" y="1484784"/>
              <a:ext cx="6336704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r="81220" b="61986"/>
            <a:stretch>
              <a:fillRect/>
            </a:stretch>
          </p:blipFill>
          <p:spPr bwMode="auto">
            <a:xfrm>
              <a:off x="551284" y="1493168"/>
              <a:ext cx="1500436" cy="711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 application:  </a:t>
            </a:r>
            <a:br>
              <a:rPr lang="en-CA" dirty="0"/>
            </a:br>
            <a:r>
              <a:rPr lang="en-CA" dirty="0"/>
              <a:t>Gender Classification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8332" y="1480368"/>
            <a:ext cx="5019972" cy="497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Laplace Approximation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5036983"/>
            <a:ext cx="7115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Approximate posterior distribution with normal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Set mean to MAP estimate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Set covariance to match that at MAP estimate (actually: get 2</a:t>
            </a:r>
            <a:r>
              <a:rPr lang="en-CA" sz="2400" baseline="30000" dirty="0"/>
              <a:t>nd</a:t>
            </a:r>
            <a:r>
              <a:rPr lang="en-CA" sz="2400" dirty="0"/>
              <a:t> derivatives to agree)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96752"/>
            <a:ext cx="5207871" cy="3764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E962EB59-B8D8-7EA7-35AC-CDDD1B33EF79}"/>
              </a:ext>
            </a:extLst>
          </p:cNvPr>
          <p:cNvGrpSpPr/>
          <p:nvPr/>
        </p:nvGrpSpPr>
        <p:grpSpPr>
          <a:xfrm>
            <a:off x="1843405" y="319790"/>
            <a:ext cx="5137560" cy="2205000"/>
            <a:chOff x="1843405" y="319790"/>
            <a:chExt cx="5137560" cy="22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5ADD671-B101-93FD-BADF-EB07B89954DF}"/>
                    </a:ext>
                  </a:extLst>
                </p14:cNvPr>
                <p14:cNvContentPartPr/>
                <p14:nvPr/>
              </p14:nvContentPartPr>
              <p14:xfrm>
                <a:off x="1843405" y="319790"/>
                <a:ext cx="5137560" cy="8848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5ADD671-B101-93FD-BADF-EB07B89954D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37285" y="313670"/>
                  <a:ext cx="5149800" cy="8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9A16B78-1BA3-A752-44DA-AB35DBF68B6F}"/>
                    </a:ext>
                  </a:extLst>
                </p14:cNvPr>
                <p14:cNvContentPartPr/>
                <p14:nvPr/>
              </p14:nvContentPartPr>
              <p14:xfrm>
                <a:off x="5659045" y="1226270"/>
                <a:ext cx="190800" cy="12985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9A16B78-1BA3-A752-44DA-AB35DBF68B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52925" y="1220150"/>
                  <a:ext cx="203040" cy="13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1A57785-8426-5B30-EC03-6E8C7A05F6E2}"/>
                    </a:ext>
                  </a:extLst>
                </p14:cNvPr>
                <p14:cNvContentPartPr/>
                <p14:nvPr/>
              </p14:nvContentPartPr>
              <p14:xfrm>
                <a:off x="5753005" y="2091710"/>
                <a:ext cx="270360" cy="2887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1A57785-8426-5B30-EC03-6E8C7A05F6E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6885" y="2085590"/>
                  <a:ext cx="282600" cy="30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BA9DE939-5E5D-96A0-B638-70B2F7939F3A}"/>
                  </a:ext>
                </a:extLst>
              </p14:cNvPr>
              <p14:cNvContentPartPr/>
              <p14:nvPr/>
            </p14:nvContentPartPr>
            <p14:xfrm>
              <a:off x="1473685" y="5783510"/>
              <a:ext cx="3474720" cy="1087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BA9DE939-5E5D-96A0-B638-70B2F7939F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5685" y="5765870"/>
                <a:ext cx="35103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E39F3A3C-DBD8-B88C-6722-CE7C2B68B243}"/>
                  </a:ext>
                </a:extLst>
              </p14:cNvPr>
              <p14:cNvContentPartPr/>
              <p14:nvPr/>
            </p14:nvContentPartPr>
            <p14:xfrm>
              <a:off x="1295845" y="6094910"/>
              <a:ext cx="5241240" cy="2628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E39F3A3C-DBD8-B88C-6722-CE7C2B68B24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8205" y="6077270"/>
                <a:ext cx="5276880" cy="29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800D1DA1-508F-99BA-5080-AC8C930329D1}"/>
              </a:ext>
            </a:extLst>
          </p:cNvPr>
          <p:cNvGrpSpPr/>
          <p:nvPr/>
        </p:nvGrpSpPr>
        <p:grpSpPr>
          <a:xfrm>
            <a:off x="6586765" y="22070"/>
            <a:ext cx="1717200" cy="1180800"/>
            <a:chOff x="6586765" y="22070"/>
            <a:chExt cx="1717200" cy="11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AA49595-A625-E78C-59DC-FC9FF789E092}"/>
                    </a:ext>
                  </a:extLst>
                </p14:cNvPr>
                <p14:cNvContentPartPr/>
                <p14:nvPr/>
              </p14:nvContentPartPr>
              <p14:xfrm>
                <a:off x="6586765" y="244550"/>
                <a:ext cx="110520" cy="115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AA49595-A625-E78C-59DC-FC9FF789E09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68765" y="226550"/>
                  <a:ext cx="146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8891B28-3EB1-7E2F-3CD3-669788B2D401}"/>
                    </a:ext>
                  </a:extLst>
                </p14:cNvPr>
                <p14:cNvContentPartPr/>
                <p14:nvPr/>
              </p14:nvContentPartPr>
              <p14:xfrm>
                <a:off x="6606925" y="177230"/>
                <a:ext cx="81360" cy="2858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8891B28-3EB1-7E2F-3CD3-669788B2D40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89285" y="159230"/>
                  <a:ext cx="1170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8133067-E345-3F88-8B17-E5B1D6733D51}"/>
                    </a:ext>
                  </a:extLst>
                </p14:cNvPr>
                <p14:cNvContentPartPr/>
                <p14:nvPr/>
              </p14:nvContentPartPr>
              <p14:xfrm>
                <a:off x="6728965" y="177590"/>
                <a:ext cx="82440" cy="252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8133067-E345-3F88-8B17-E5B1D6733D5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10965" y="159950"/>
                  <a:ext cx="118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80A083D-AE35-F6EA-F649-9E4419FE372D}"/>
                    </a:ext>
                  </a:extLst>
                </p14:cNvPr>
                <p14:cNvContentPartPr/>
                <p14:nvPr/>
              </p14:nvContentPartPr>
              <p14:xfrm>
                <a:off x="6792685" y="104150"/>
                <a:ext cx="7200" cy="637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80A083D-AE35-F6EA-F649-9E4419FE372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75045" y="86510"/>
                  <a:ext cx="42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3F9A166-E67D-46C9-6BA8-9E90763B018B}"/>
                    </a:ext>
                  </a:extLst>
                </p14:cNvPr>
                <p14:cNvContentPartPr/>
                <p14:nvPr/>
              </p14:nvContentPartPr>
              <p14:xfrm>
                <a:off x="6761725" y="249950"/>
                <a:ext cx="14760" cy="536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3F9A166-E67D-46C9-6BA8-9E90763B018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44085" y="231950"/>
                  <a:ext cx="50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E134C52-73AA-FB7D-3718-D63F267A2F48}"/>
                    </a:ext>
                  </a:extLst>
                </p14:cNvPr>
                <p14:cNvContentPartPr/>
                <p14:nvPr/>
              </p14:nvContentPartPr>
              <p14:xfrm>
                <a:off x="6684685" y="235550"/>
                <a:ext cx="276120" cy="1990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E134C52-73AA-FB7D-3718-D63F267A2F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67045" y="217550"/>
                  <a:ext cx="311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EDC43AB-781E-1237-47A0-3635376F75D1}"/>
                    </a:ext>
                  </a:extLst>
                </p14:cNvPr>
                <p14:cNvContentPartPr/>
                <p14:nvPr/>
              </p14:nvContentPartPr>
              <p14:xfrm>
                <a:off x="7146565" y="73190"/>
                <a:ext cx="3240" cy="158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EDC43AB-781E-1237-47A0-3635376F75D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28925" y="55550"/>
                  <a:ext cx="38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105C6B8-86B1-E082-6A8D-A68D82AFEC34}"/>
                    </a:ext>
                  </a:extLst>
                </p14:cNvPr>
                <p14:cNvContentPartPr/>
                <p14:nvPr/>
              </p14:nvContentPartPr>
              <p14:xfrm>
                <a:off x="7078885" y="71390"/>
                <a:ext cx="230760" cy="1422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105C6B8-86B1-E082-6A8D-A68D82AFEC3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60885" y="53390"/>
                  <a:ext cx="266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0B1135B-BC27-A8B8-8994-3B39CB2D8C53}"/>
                    </a:ext>
                  </a:extLst>
                </p14:cNvPr>
                <p14:cNvContentPartPr/>
                <p14:nvPr/>
              </p14:nvContentPartPr>
              <p14:xfrm>
                <a:off x="7151965" y="135830"/>
                <a:ext cx="108720" cy="93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0B1135B-BC27-A8B8-8994-3B39CB2D8C5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34325" y="117830"/>
                  <a:ext cx="144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C68046C-80DE-3C3F-8359-1F685E75D266}"/>
                    </a:ext>
                  </a:extLst>
                </p14:cNvPr>
                <p14:cNvContentPartPr/>
                <p14:nvPr/>
              </p14:nvContentPartPr>
              <p14:xfrm>
                <a:off x="7051165" y="221150"/>
                <a:ext cx="301680" cy="777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C68046C-80DE-3C3F-8359-1F685E75D26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33525" y="203150"/>
                  <a:ext cx="337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9B70051-A666-7EAD-0457-CE63907FCDF0}"/>
                    </a:ext>
                  </a:extLst>
                </p14:cNvPr>
                <p14:cNvContentPartPr/>
                <p14:nvPr/>
              </p14:nvContentPartPr>
              <p14:xfrm>
                <a:off x="7157005" y="292430"/>
                <a:ext cx="183240" cy="1461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9B70051-A666-7EAD-0457-CE63907FCDF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39365" y="274430"/>
                  <a:ext cx="218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BD2690A-E5CB-1BEB-62E5-45DA73C42FD0}"/>
                    </a:ext>
                  </a:extLst>
                </p14:cNvPr>
                <p14:cNvContentPartPr/>
                <p14:nvPr/>
              </p14:nvContentPartPr>
              <p14:xfrm>
                <a:off x="7207765" y="380630"/>
                <a:ext cx="71640" cy="590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BD2690A-E5CB-1BEB-62E5-45DA73C42FD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90125" y="362990"/>
                  <a:ext cx="107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79BF7ED-CBE4-E860-5855-3C724DEBAA3A}"/>
                    </a:ext>
                  </a:extLst>
                </p14:cNvPr>
                <p14:cNvContentPartPr/>
                <p14:nvPr/>
              </p14:nvContentPartPr>
              <p14:xfrm>
                <a:off x="7204885" y="52310"/>
                <a:ext cx="4680" cy="172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79BF7ED-CBE4-E860-5855-3C724DEBAA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87245" y="34670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6189A67-E264-2D96-3E26-459CB4B7B35B}"/>
                    </a:ext>
                  </a:extLst>
                </p14:cNvPr>
                <p14:cNvContentPartPr/>
                <p14:nvPr/>
              </p14:nvContentPartPr>
              <p14:xfrm>
                <a:off x="7541845" y="127910"/>
                <a:ext cx="78840" cy="363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6189A67-E264-2D96-3E26-459CB4B7B35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23845" y="110270"/>
                  <a:ext cx="114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3D1BC55-36F0-CF73-9E38-F83209C8014C}"/>
                    </a:ext>
                  </a:extLst>
                </p14:cNvPr>
                <p14:cNvContentPartPr/>
                <p14:nvPr/>
              </p14:nvContentPartPr>
              <p14:xfrm>
                <a:off x="7557325" y="90110"/>
                <a:ext cx="58320" cy="3164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3D1BC55-36F0-CF73-9E38-F83209C8014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539325" y="72110"/>
                  <a:ext cx="939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C7A014E-1FC8-13F5-7A63-169E37780203}"/>
                    </a:ext>
                  </a:extLst>
                </p14:cNvPr>
                <p14:cNvContentPartPr/>
                <p14:nvPr/>
              </p14:nvContentPartPr>
              <p14:xfrm>
                <a:off x="7685485" y="97670"/>
                <a:ext cx="66240" cy="2210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C7A014E-1FC8-13F5-7A63-169E3778020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67845" y="80030"/>
                  <a:ext cx="1018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1AA72AE-7FED-0CE5-D410-5A0EAFB91426}"/>
                    </a:ext>
                  </a:extLst>
                </p14:cNvPr>
                <p14:cNvContentPartPr/>
                <p14:nvPr/>
              </p14:nvContentPartPr>
              <p14:xfrm>
                <a:off x="7668565" y="200630"/>
                <a:ext cx="236520" cy="2242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1AA72AE-7FED-0CE5-D410-5A0EAFB9142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50565" y="182990"/>
                  <a:ext cx="272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6A8190A-D9ED-96D7-84DA-6A5F3C1D410D}"/>
                    </a:ext>
                  </a:extLst>
                </p14:cNvPr>
                <p14:cNvContentPartPr/>
                <p14:nvPr/>
              </p14:nvContentPartPr>
              <p14:xfrm>
                <a:off x="7972045" y="71030"/>
                <a:ext cx="192240" cy="802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6A8190A-D9ED-96D7-84DA-6A5F3C1D410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54045" y="53030"/>
                  <a:ext cx="227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EA99532-3DFA-7783-700B-9C81F61E6841}"/>
                    </a:ext>
                  </a:extLst>
                </p14:cNvPr>
                <p14:cNvContentPartPr/>
                <p14:nvPr/>
              </p14:nvContentPartPr>
              <p14:xfrm>
                <a:off x="8046925" y="22070"/>
                <a:ext cx="94320" cy="2210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EA99532-3DFA-7783-700B-9C81F61E684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29285" y="4430"/>
                  <a:ext cx="129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8BFF99C-AE81-0458-8B5F-839786D69150}"/>
                    </a:ext>
                  </a:extLst>
                </p14:cNvPr>
                <p14:cNvContentPartPr/>
                <p14:nvPr/>
              </p14:nvContentPartPr>
              <p14:xfrm>
                <a:off x="8072845" y="145550"/>
                <a:ext cx="35280" cy="435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8BFF99C-AE81-0458-8B5F-839786D6915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54845" y="127910"/>
                  <a:ext cx="709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E8C0CCF-1317-6B9F-E9F3-D009437F030C}"/>
                    </a:ext>
                  </a:extLst>
                </p14:cNvPr>
                <p14:cNvContentPartPr/>
                <p14:nvPr/>
              </p14:nvContentPartPr>
              <p14:xfrm>
                <a:off x="7950085" y="238430"/>
                <a:ext cx="209880" cy="435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E8C0CCF-1317-6B9F-E9F3-D009437F030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932445" y="220430"/>
                  <a:ext cx="245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915916A-B4F8-A4AF-7348-611E420FB276}"/>
                    </a:ext>
                  </a:extLst>
                </p14:cNvPr>
                <p14:cNvContentPartPr/>
                <p14:nvPr/>
              </p14:nvContentPartPr>
              <p14:xfrm>
                <a:off x="7994365" y="274790"/>
                <a:ext cx="166320" cy="1087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915916A-B4F8-A4AF-7348-611E420FB27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76725" y="257150"/>
                  <a:ext cx="201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7D2555D-53DA-94DD-F68F-0D39D648710B}"/>
                    </a:ext>
                  </a:extLst>
                </p14:cNvPr>
                <p14:cNvContentPartPr/>
                <p14:nvPr/>
              </p14:nvContentPartPr>
              <p14:xfrm>
                <a:off x="8148805" y="73190"/>
                <a:ext cx="140760" cy="2221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7D2555D-53DA-94DD-F68F-0D39D648710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31165" y="55550"/>
                  <a:ext cx="1764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3D00A71-3722-E17D-4747-9AE76D8CA024}"/>
                    </a:ext>
                  </a:extLst>
                </p14:cNvPr>
                <p14:cNvContentPartPr/>
                <p14:nvPr/>
              </p14:nvContentPartPr>
              <p14:xfrm>
                <a:off x="8272645" y="187670"/>
                <a:ext cx="31320" cy="4078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3D00A71-3722-E17D-4747-9AE76D8CA02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55005" y="169670"/>
                  <a:ext cx="669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1396E52-8165-55A8-5C31-38D15AA0C6C6}"/>
                    </a:ext>
                  </a:extLst>
                </p14:cNvPr>
                <p14:cNvContentPartPr/>
                <p14:nvPr/>
              </p14:nvContentPartPr>
              <p14:xfrm>
                <a:off x="7266805" y="616070"/>
                <a:ext cx="230760" cy="3200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1396E52-8165-55A8-5C31-38D15AA0C6C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49165" y="598430"/>
                  <a:ext cx="2664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51FE6C8-9752-87C2-FD9A-0EECF0D106FE}"/>
                    </a:ext>
                  </a:extLst>
                </p14:cNvPr>
                <p14:cNvContentPartPr/>
                <p14:nvPr/>
              </p14:nvContentPartPr>
              <p14:xfrm>
                <a:off x="7444645" y="719750"/>
                <a:ext cx="204480" cy="2466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51FE6C8-9752-87C2-FD9A-0EECF0D106F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426645" y="701750"/>
                  <a:ext cx="240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50F3763-86BE-EB50-B9DD-55C1E0C8498C}"/>
                    </a:ext>
                  </a:extLst>
                </p14:cNvPr>
                <p14:cNvContentPartPr/>
                <p14:nvPr/>
              </p14:nvContentPartPr>
              <p14:xfrm>
                <a:off x="7473445" y="655670"/>
                <a:ext cx="130680" cy="2847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50F3763-86BE-EB50-B9DD-55C1E0C8498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55805" y="637670"/>
                  <a:ext cx="166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3070CAE-0751-83E1-4AB1-EE4D44C4E5B6}"/>
                    </a:ext>
                  </a:extLst>
                </p14:cNvPr>
                <p14:cNvContentPartPr/>
                <p14:nvPr/>
              </p14:nvContentPartPr>
              <p14:xfrm>
                <a:off x="7551205" y="856910"/>
                <a:ext cx="139320" cy="1479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3070CAE-0751-83E1-4AB1-EE4D44C4E5B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533205" y="839270"/>
                  <a:ext cx="174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11758B6-3830-4E68-C739-9E42C76B9307}"/>
                    </a:ext>
                  </a:extLst>
                </p14:cNvPr>
                <p14:cNvContentPartPr/>
                <p14:nvPr/>
              </p14:nvContentPartPr>
              <p14:xfrm>
                <a:off x="7899685" y="640190"/>
                <a:ext cx="13680" cy="309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11758B6-3830-4E68-C739-9E42C76B930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881685" y="622190"/>
                  <a:ext cx="493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46DEF95-115B-4F85-82D1-B0BFC7EBDE00}"/>
                    </a:ext>
                  </a:extLst>
                </p14:cNvPr>
                <p14:cNvContentPartPr/>
                <p14:nvPr/>
              </p14:nvContentPartPr>
              <p14:xfrm>
                <a:off x="7869445" y="690950"/>
                <a:ext cx="225360" cy="2268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46DEF95-115B-4F85-82D1-B0BFC7EBDE0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851805" y="673310"/>
                  <a:ext cx="261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5578CC1-D47F-44C4-31F4-6684BEE78C07}"/>
                    </a:ext>
                  </a:extLst>
                </p14:cNvPr>
                <p14:cNvContentPartPr/>
                <p14:nvPr/>
              </p14:nvContentPartPr>
              <p14:xfrm>
                <a:off x="8012005" y="575750"/>
                <a:ext cx="45720" cy="6271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5578CC1-D47F-44C4-31F4-6684BEE78C0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994365" y="558110"/>
                  <a:ext cx="81360" cy="66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4E2A103-9D06-8B91-6C7A-163AD0DD1144}"/>
              </a:ext>
            </a:extLst>
          </p:cNvPr>
          <p:cNvGrpSpPr/>
          <p:nvPr/>
        </p:nvGrpSpPr>
        <p:grpSpPr>
          <a:xfrm>
            <a:off x="1526965" y="6130550"/>
            <a:ext cx="5435280" cy="408600"/>
            <a:chOff x="1526965" y="6130550"/>
            <a:chExt cx="543528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523089B-8D32-FAEA-AABD-5CE54A597C07}"/>
                    </a:ext>
                  </a:extLst>
                </p14:cNvPr>
                <p14:cNvContentPartPr/>
                <p14:nvPr/>
              </p14:nvContentPartPr>
              <p14:xfrm>
                <a:off x="1526965" y="6132710"/>
                <a:ext cx="4984560" cy="4064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523089B-8D32-FAEA-AABD-5CE54A597C0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18325" y="6124070"/>
                  <a:ext cx="50022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24650FB-7B44-91F0-D601-1553C0C64ED5}"/>
                    </a:ext>
                  </a:extLst>
                </p14:cNvPr>
                <p14:cNvContentPartPr/>
                <p14:nvPr/>
              </p14:nvContentPartPr>
              <p14:xfrm>
                <a:off x="6489925" y="6130550"/>
                <a:ext cx="472320" cy="2473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24650FB-7B44-91F0-D601-1553C0C64ED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80925" y="6121910"/>
                  <a:ext cx="489960" cy="264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Laplace Approximation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1412776"/>
            <a:ext cx="6674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Find MAP solution by optimizing log “posterior”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584" y="3212976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Approximate with normal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4797152"/>
            <a:ext cx="3343920" cy="1625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9592" y="4653136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988840"/>
            <a:ext cx="5717580" cy="1104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3861048"/>
            <a:ext cx="5328592" cy="635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Laplace Approximation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4941168"/>
            <a:ext cx="2184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Actual posterior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0232" y="4911551"/>
            <a:ext cx="1953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Approximated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412776"/>
            <a:ext cx="8964488" cy="324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259632" y="4941168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Prior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4623519"/>
            <a:ext cx="7116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Using transformation properties of normal distributions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552" y="3356992"/>
            <a:ext cx="4737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Can re-express in terms of activation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7964882" cy="1656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3789040"/>
            <a:ext cx="6301208" cy="78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5229200"/>
            <a:ext cx="6116258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Approximation of Integral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671680"/>
            <a:ext cx="6408712" cy="3710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671027"/>
            <a:ext cx="7776864" cy="96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42976" y="1109947"/>
            <a:ext cx="6847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(Or perform numerical integration on </a:t>
            </a:r>
            <a:r>
              <a:rPr lang="en-CA" sz="2400" i="1" dirty="0"/>
              <a:t>a</a:t>
            </a:r>
            <a:r>
              <a:rPr lang="en-CA" sz="2400" dirty="0"/>
              <a:t> – which is 1D)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Solution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00808"/>
            <a:ext cx="8856984" cy="406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>
                <a:solidFill>
                  <a:srgbClr val="FF0000"/>
                </a:solidFill>
              </a:rPr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764704"/>
            <a:ext cx="8813605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/>
              <a:t>Same idea as for regression.</a:t>
            </a:r>
          </a:p>
          <a:p>
            <a:pPr>
              <a:buNone/>
            </a:pPr>
            <a:endParaRPr lang="en-CA" sz="1050" dirty="0"/>
          </a:p>
          <a:p>
            <a:pPr marL="514350" indent="-514350"/>
            <a:r>
              <a:rPr lang="en-CA" dirty="0"/>
              <a:t>Apply non-linear transformation</a:t>
            </a:r>
          </a:p>
          <a:p>
            <a:pPr marL="514350" indent="-514350">
              <a:buNone/>
            </a:pPr>
            <a:endParaRPr lang="en-CA" dirty="0"/>
          </a:p>
          <a:p>
            <a:pPr marL="514350" indent="-514350">
              <a:buNone/>
            </a:pPr>
            <a:endParaRPr lang="en-CA" sz="1600" dirty="0"/>
          </a:p>
          <a:p>
            <a:pPr marL="514350" indent="-514350"/>
            <a:r>
              <a:rPr lang="en-CA" dirty="0"/>
              <a:t>Build model as usual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2924944"/>
            <a:ext cx="2304256" cy="89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r="38386"/>
          <a:stretch>
            <a:fillRect/>
          </a:stretch>
        </p:blipFill>
        <p:spPr bwMode="auto">
          <a:xfrm>
            <a:off x="1113094" y="4581128"/>
            <a:ext cx="6120680" cy="822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61557"/>
          <a:stretch>
            <a:fillRect/>
          </a:stretch>
        </p:blipFill>
        <p:spPr bwMode="auto">
          <a:xfrm>
            <a:off x="3777390" y="5414836"/>
            <a:ext cx="3818946" cy="822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logistic regression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144" y="2047875"/>
            <a:ext cx="8071296" cy="1691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4365104"/>
            <a:ext cx="6837760" cy="1727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11560" y="1556792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Example transformations: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3861048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Fit using optimization (also transformation parameters </a:t>
            </a:r>
            <a:r>
              <a:rPr lang="el-GR" sz="2400" b="1" dirty="0">
                <a:solidFill>
                  <a:srgbClr val="FF0000"/>
                </a:solidFill>
              </a:rPr>
              <a:t>α</a:t>
            </a:r>
            <a:r>
              <a:rPr lang="en-CA" sz="2400" dirty="0">
                <a:solidFill>
                  <a:srgbClr val="FF0000"/>
                </a:solidFill>
              </a:rPr>
              <a:t>):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1:  Model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 -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)?</a:t>
            </a:r>
          </a:p>
          <a:p>
            <a:pPr marL="914400" lvl="1" indent="-514350"/>
            <a:r>
              <a:rPr lang="en-CA" sz="2400" dirty="0"/>
              <a:t>Choose an appropriate form for Pr(</a:t>
            </a:r>
            <a:r>
              <a:rPr lang="en-CA" sz="2400" b="1" dirty="0"/>
              <a:t>w</a:t>
            </a:r>
            <a:r>
              <a:rPr lang="en-CA" sz="2400" dirty="0"/>
              <a:t>)</a:t>
            </a:r>
          </a:p>
          <a:p>
            <a:pPr marL="914400" lvl="1" indent="-514350"/>
            <a:r>
              <a:rPr lang="en-CA" sz="2400" dirty="0"/>
              <a:t>Make parameters a function of </a:t>
            </a:r>
            <a:r>
              <a:rPr lang="en-CA" sz="2400" b="1" dirty="0"/>
              <a:t>x</a:t>
            </a:r>
          </a:p>
          <a:p>
            <a:pPr marL="914400" lvl="1" indent="-514350"/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just evaluate</a:t>
            </a:r>
            <a:r>
              <a:rPr lang="en-CA" sz="2400" b="1" dirty="0"/>
              <a:t> Pr(</a:t>
            </a:r>
            <a:r>
              <a:rPr lang="en-CA" sz="2400" b="1" dirty="0" err="1"/>
              <a:t>w|x</a:t>
            </a:r>
            <a:r>
              <a:rPr lang="en-CA" sz="2400" b="1" dirty="0"/>
              <a:t>)</a:t>
            </a:r>
            <a:r>
              <a:rPr lang="en-CA" sz="2400" dirty="0"/>
              <a:t> 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logistic regression in 1D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12776"/>
            <a:ext cx="6532310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 l="32045" t="4395" r="59410" b="69238"/>
          <a:stretch>
            <a:fillRect/>
          </a:stretch>
        </p:blipFill>
        <p:spPr bwMode="auto">
          <a:xfrm>
            <a:off x="8190237" y="1110183"/>
            <a:ext cx="285752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86314" y="1142984"/>
            <a:ext cx="352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Weights after applying ML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42768" y="6039169"/>
            <a:ext cx="2072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Final activation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71726" y="6039169"/>
            <a:ext cx="2593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sig[Final activation]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logistic regression in 2D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56792"/>
            <a:ext cx="8799074" cy="3381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>
                <a:solidFill>
                  <a:srgbClr val="FF0000"/>
                </a:solidFill>
              </a:rPr>
              <a:t>Kernelization</a:t>
            </a:r>
            <a:r>
              <a:rPr lang="en-CA" dirty="0">
                <a:solidFill>
                  <a:srgbClr val="FF0000"/>
                </a:solidFill>
              </a:rPr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764704"/>
            <a:ext cx="8813605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Dual Logistic Regression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9365" y="1844824"/>
            <a:ext cx="5154635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95536" y="1700808"/>
            <a:ext cx="388843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KEY IDEA:</a:t>
            </a:r>
          </a:p>
          <a:p>
            <a:endParaRPr lang="en-CA" sz="2400" dirty="0"/>
          </a:p>
          <a:p>
            <a:r>
              <a:rPr lang="en-CA" sz="2400" dirty="0"/>
              <a:t>Gradient </a:t>
            </a:r>
            <a:r>
              <a:rPr lang="en-CA" sz="2400" b="1" dirty="0">
                <a:latin typeface="Symbol" pitchFamily="18" charset="2"/>
              </a:rPr>
              <a:t>F</a:t>
            </a:r>
            <a:r>
              <a:rPr lang="en-CA" sz="2400" dirty="0"/>
              <a:t> is just a vector in the data space</a:t>
            </a:r>
          </a:p>
          <a:p>
            <a:endParaRPr lang="en-CA" sz="2400" dirty="0"/>
          </a:p>
          <a:p>
            <a:r>
              <a:rPr lang="en-CA" sz="2400" dirty="0"/>
              <a:t>Can represent as a weighted sum of the data points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Now solve for </a:t>
            </a:r>
            <a:r>
              <a:rPr lang="en-CA" sz="2400" b="1" dirty="0">
                <a:latin typeface="Symbol" pitchFamily="18" charset="2"/>
              </a:rPr>
              <a:t>Y</a:t>
            </a:r>
            <a:r>
              <a:rPr lang="en-CA" sz="2400" dirty="0">
                <a:latin typeface="Symbol" pitchFamily="18" charset="2"/>
              </a:rPr>
              <a:t>.  </a:t>
            </a:r>
            <a:r>
              <a:rPr lang="en-CA" sz="2400" dirty="0"/>
              <a:t>One parameter per training example.</a:t>
            </a:r>
          </a:p>
          <a:p>
            <a:endParaRPr lang="en-CA" sz="24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t="20250"/>
          <a:stretch>
            <a:fillRect/>
          </a:stretch>
        </p:blipFill>
        <p:spPr bwMode="auto">
          <a:xfrm>
            <a:off x="1187624" y="4509120"/>
            <a:ext cx="2088232" cy="73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Likelihood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412776"/>
            <a:ext cx="1667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Likelihood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2852936"/>
            <a:ext cx="1794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Derivatives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5517232"/>
            <a:ext cx="4842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Only depend on inner products!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966522"/>
            <a:ext cx="7488832" cy="886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573016"/>
            <a:ext cx="5772522" cy="1906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Kernel Logistic Regression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0760" y="1556792"/>
            <a:ext cx="7629672" cy="1339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049894"/>
            <a:ext cx="8829154" cy="325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ML vs. Bayesian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6603" y="1268760"/>
            <a:ext cx="3963829" cy="402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35070" r="33123"/>
          <a:stretch>
            <a:fillRect/>
          </a:stretch>
        </p:blipFill>
        <p:spPr bwMode="auto">
          <a:xfrm>
            <a:off x="827584" y="1268760"/>
            <a:ext cx="3528392" cy="4087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1560" y="5517232"/>
            <a:ext cx="8476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Bayesian case is known as Gaussian process classification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classification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556792"/>
            <a:ext cx="4655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Apply sparse prior to dual variables: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132856"/>
            <a:ext cx="420159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3933056"/>
            <a:ext cx="6840760" cy="191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755576" y="3284984"/>
            <a:ext cx="6694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As before, write as marginalization of dual variables: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classification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556792"/>
            <a:ext cx="4655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Apply sparse prior to dual variables: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356992"/>
            <a:ext cx="1803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Gives model: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87624" y="2348880"/>
            <a:ext cx="6624736" cy="864096"/>
            <a:chOff x="1115616" y="2204864"/>
            <a:chExt cx="5913040" cy="749569"/>
          </a:xfrm>
        </p:grpSpPr>
        <p:pic>
          <p:nvPicPr>
            <p:cNvPr id="4096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t="12879" r="84337" b="57069"/>
            <a:stretch>
              <a:fillRect/>
            </a:stretch>
          </p:blipFill>
          <p:spPr bwMode="auto">
            <a:xfrm>
              <a:off x="1115616" y="2348880"/>
              <a:ext cx="936104" cy="504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16727" t="55311"/>
            <a:stretch>
              <a:fillRect/>
            </a:stretch>
          </p:blipFill>
          <p:spPr bwMode="auto">
            <a:xfrm>
              <a:off x="2051720" y="2204864"/>
              <a:ext cx="4976936" cy="749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4"/>
          <p:cNvGrpSpPr/>
          <p:nvPr/>
        </p:nvGrpSpPr>
        <p:grpSpPr>
          <a:xfrm>
            <a:off x="683568" y="3933056"/>
            <a:ext cx="7992888" cy="1944216"/>
            <a:chOff x="683568" y="3861048"/>
            <a:chExt cx="7848872" cy="1791390"/>
          </a:xfrm>
        </p:grpSpPr>
        <p:pic>
          <p:nvPicPr>
            <p:cNvPr id="4096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3568" y="4005064"/>
              <a:ext cx="7704856" cy="1647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7596336" y="3861048"/>
              <a:ext cx="93610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Logistic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268760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Consider two class problem.  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CA" sz="2800" dirty="0"/>
              <a:t>Choose Bernoulli distribution over world.  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CA" sz="2800" dirty="0"/>
              <a:t>Make parameter </a:t>
            </a:r>
            <a:r>
              <a:rPr lang="en-CA" sz="2800" dirty="0">
                <a:latin typeface="Symbol" pitchFamily="18" charset="2"/>
              </a:rPr>
              <a:t>l</a:t>
            </a:r>
            <a:r>
              <a:rPr lang="en-CA" sz="2800" dirty="0"/>
              <a:t> a function of 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3578240"/>
            <a:ext cx="77333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Model </a:t>
            </a:r>
            <a:r>
              <a:rPr lang="en-CA" sz="2400" dirty="0">
                <a:solidFill>
                  <a:srgbClr val="FF0000"/>
                </a:solidFill>
              </a:rPr>
              <a:t>activation</a:t>
            </a:r>
            <a:r>
              <a:rPr lang="en-CA" sz="2400" dirty="0"/>
              <a:t> with a linear function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creates number between                       .  Maps to               with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4941168"/>
            <a:ext cx="1477466" cy="533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5013176"/>
            <a:ext cx="900714" cy="55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2780928"/>
            <a:ext cx="6048672" cy="649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4221088"/>
            <a:ext cx="2614350" cy="53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5712" y="5589240"/>
            <a:ext cx="312448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D43CB28-48C7-1E61-27E9-FDBB71C72A76}"/>
              </a:ext>
            </a:extLst>
          </p:cNvPr>
          <p:cNvGrpSpPr/>
          <p:nvPr/>
        </p:nvGrpSpPr>
        <p:grpSpPr>
          <a:xfrm>
            <a:off x="710485" y="4273310"/>
            <a:ext cx="637200" cy="492480"/>
            <a:chOff x="710485" y="4273310"/>
            <a:chExt cx="63720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7232CA3-AC2A-3E9E-8B56-7B34AFC92E1F}"/>
                    </a:ext>
                  </a:extLst>
                </p14:cNvPr>
                <p14:cNvContentPartPr/>
                <p14:nvPr/>
              </p14:nvContentPartPr>
              <p14:xfrm>
                <a:off x="710485" y="4560230"/>
                <a:ext cx="155160" cy="2055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7232CA3-AC2A-3E9E-8B56-7B34AFC92E1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1845" y="4551230"/>
                  <a:ext cx="172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1D7B6FE-5460-A6AD-6D3D-B4D09F866E7E}"/>
                    </a:ext>
                  </a:extLst>
                </p14:cNvPr>
                <p14:cNvContentPartPr/>
                <p14:nvPr/>
              </p14:nvContentPartPr>
              <p14:xfrm>
                <a:off x="946285" y="4273310"/>
                <a:ext cx="401400" cy="4492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1D7B6FE-5460-A6AD-6D3D-B4D09F866E7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7285" y="4264310"/>
                  <a:ext cx="419040" cy="46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B3D5EE2-A29F-63D6-F2D2-1198DDD29704}"/>
              </a:ext>
            </a:extLst>
          </p:cNvPr>
          <p:cNvGrpSpPr/>
          <p:nvPr/>
        </p:nvGrpSpPr>
        <p:grpSpPr>
          <a:xfrm>
            <a:off x="1619845" y="3984230"/>
            <a:ext cx="1883160" cy="573480"/>
            <a:chOff x="1619845" y="3984230"/>
            <a:chExt cx="1883160" cy="57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008CB4E-86CB-26C3-5D9F-B50DD756804D}"/>
                    </a:ext>
                  </a:extLst>
                </p14:cNvPr>
                <p14:cNvContentPartPr/>
                <p14:nvPr/>
              </p14:nvContentPartPr>
              <p14:xfrm>
                <a:off x="3067045" y="4324070"/>
                <a:ext cx="435960" cy="2336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008CB4E-86CB-26C3-5D9F-B50DD756804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58045" y="4315070"/>
                  <a:ext cx="453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CFDDE0A-F408-73E4-43DD-8F54E35FCE91}"/>
                    </a:ext>
                  </a:extLst>
                </p14:cNvPr>
                <p14:cNvContentPartPr/>
                <p14:nvPr/>
              </p14:nvContentPartPr>
              <p14:xfrm>
                <a:off x="3040765" y="4274030"/>
                <a:ext cx="108000" cy="1864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CFDDE0A-F408-73E4-43DD-8F54E35FCE9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31765" y="4265390"/>
                  <a:ext cx="125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DD94B89-30B8-72A6-5692-E46666AFA4BB}"/>
                    </a:ext>
                  </a:extLst>
                </p14:cNvPr>
                <p14:cNvContentPartPr/>
                <p14:nvPr/>
              </p14:nvContentPartPr>
              <p14:xfrm>
                <a:off x="1619845" y="4376630"/>
                <a:ext cx="119160" cy="1281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DD94B89-30B8-72A6-5692-E46666AFA4B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10845" y="4367990"/>
                  <a:ext cx="136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5455B6A-948B-FFBC-9BB0-130C0D2069DF}"/>
                    </a:ext>
                  </a:extLst>
                </p14:cNvPr>
                <p14:cNvContentPartPr/>
                <p14:nvPr/>
              </p14:nvContentPartPr>
              <p14:xfrm>
                <a:off x="1766005" y="4381310"/>
                <a:ext cx="76320" cy="81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5455B6A-948B-FFBC-9BB0-130C0D2069D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57005" y="4372670"/>
                  <a:ext cx="93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795BC87-6F60-252F-485A-21A97CFB1F8D}"/>
                    </a:ext>
                  </a:extLst>
                </p14:cNvPr>
                <p14:cNvContentPartPr/>
                <p14:nvPr/>
              </p14:nvContentPartPr>
              <p14:xfrm>
                <a:off x="1748365" y="4200230"/>
                <a:ext cx="210600" cy="1980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795BC87-6F60-252F-485A-21A97CFB1F8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39725" y="4191590"/>
                  <a:ext cx="2282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4B25416-B2C4-A39B-9DDC-9765FA557625}"/>
                    </a:ext>
                  </a:extLst>
                </p14:cNvPr>
                <p14:cNvContentPartPr/>
                <p14:nvPr/>
              </p14:nvContentPartPr>
              <p14:xfrm>
                <a:off x="1994965" y="4268270"/>
                <a:ext cx="9000" cy="74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4B25416-B2C4-A39B-9DDC-9765FA55762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86325" y="4259270"/>
                  <a:ext cx="26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7E294A4-FA55-117D-84C9-65585E0CC3D3}"/>
                    </a:ext>
                  </a:extLst>
                </p14:cNvPr>
                <p14:cNvContentPartPr/>
                <p14:nvPr/>
              </p14:nvContentPartPr>
              <p14:xfrm>
                <a:off x="2054365" y="4202390"/>
                <a:ext cx="71640" cy="1310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7E294A4-FA55-117D-84C9-65585E0CC3D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45725" y="4193390"/>
                  <a:ext cx="89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CDD2F6C-A131-78D4-6D5D-C77F7EF1919D}"/>
                    </a:ext>
                  </a:extLst>
                </p14:cNvPr>
                <p14:cNvContentPartPr/>
                <p14:nvPr/>
              </p14:nvContentPartPr>
              <p14:xfrm>
                <a:off x="2198365" y="4170350"/>
                <a:ext cx="129960" cy="1206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CDD2F6C-A131-78D4-6D5D-C77F7EF1919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89725" y="4161710"/>
                  <a:ext cx="147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A078F22-A83A-3ADA-3A4E-184FA190554C}"/>
                    </a:ext>
                  </a:extLst>
                </p14:cNvPr>
                <p14:cNvContentPartPr/>
                <p14:nvPr/>
              </p14:nvContentPartPr>
              <p14:xfrm>
                <a:off x="2252005" y="3984230"/>
                <a:ext cx="200520" cy="2692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A078F22-A83A-3ADA-3A4E-184FA190554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43365" y="3975590"/>
                  <a:ext cx="218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5DD369A-0296-DA15-0F2C-61043061B2AC}"/>
                    </a:ext>
                  </a:extLst>
                </p14:cNvPr>
                <p14:cNvContentPartPr/>
                <p14:nvPr/>
              </p14:nvContentPartPr>
              <p14:xfrm>
                <a:off x="2478085" y="4104470"/>
                <a:ext cx="720" cy="835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5DD369A-0296-DA15-0F2C-61043061B2A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69085" y="4095830"/>
                  <a:ext cx="18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E98720D-A126-536F-4191-46E9785F5B5E}"/>
                    </a:ext>
                  </a:extLst>
                </p14:cNvPr>
                <p14:cNvContentPartPr/>
                <p14:nvPr/>
              </p14:nvContentPartPr>
              <p14:xfrm>
                <a:off x="2515885" y="4074590"/>
                <a:ext cx="113760" cy="1177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E98720D-A126-536F-4191-46E9785F5B5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07245" y="4065950"/>
                  <a:ext cx="131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3C8E573-1D98-F7A9-B13B-66CB2E8EEAFF}"/>
                    </a:ext>
                  </a:extLst>
                </p14:cNvPr>
                <p14:cNvContentPartPr/>
                <p14:nvPr/>
              </p14:nvContentPartPr>
              <p14:xfrm>
                <a:off x="2649085" y="4026350"/>
                <a:ext cx="217440" cy="968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3C8E573-1D98-F7A9-B13B-66CB2E8EEAF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40445" y="4017710"/>
                  <a:ext cx="235080" cy="114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classification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6107" y="2824459"/>
            <a:ext cx="4878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#1: Use Laplace approximation result:</a:t>
            </a:r>
          </a:p>
        </p:txBody>
      </p:sp>
      <p:grpSp>
        <p:nvGrpSpPr>
          <p:cNvPr id="4" name="Group 14"/>
          <p:cNvGrpSpPr/>
          <p:nvPr/>
        </p:nvGrpSpPr>
        <p:grpSpPr>
          <a:xfrm>
            <a:off x="611560" y="1089279"/>
            <a:ext cx="7992888" cy="625209"/>
            <a:chOff x="683568" y="3894718"/>
            <a:chExt cx="7848872" cy="576064"/>
          </a:xfrm>
        </p:grpSpPr>
        <p:pic>
          <p:nvPicPr>
            <p:cNvPr id="4096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b="80550"/>
            <a:stretch>
              <a:fillRect/>
            </a:stretch>
          </p:blipFill>
          <p:spPr bwMode="auto">
            <a:xfrm>
              <a:off x="683568" y="4005064"/>
              <a:ext cx="7704856" cy="320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7596336" y="3894718"/>
              <a:ext cx="93610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3247797"/>
            <a:ext cx="6840760" cy="1181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11560" y="433548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giving:</a:t>
            </a:r>
          </a:p>
        </p:txBody>
      </p:sp>
      <p:grpSp>
        <p:nvGrpSpPr>
          <p:cNvPr id="16" name="Group 14"/>
          <p:cNvGrpSpPr/>
          <p:nvPr/>
        </p:nvGrpSpPr>
        <p:grpSpPr>
          <a:xfrm>
            <a:off x="611560" y="476672"/>
            <a:ext cx="8414182" cy="1944216"/>
            <a:chOff x="683568" y="3861048"/>
            <a:chExt cx="8262576" cy="1791390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t="55229"/>
            <a:stretch>
              <a:fillRect/>
            </a:stretch>
          </p:blipFill>
          <p:spPr bwMode="auto">
            <a:xfrm>
              <a:off x="683568" y="4914887"/>
              <a:ext cx="7704856" cy="737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tangle 17"/>
            <p:cNvSpPr/>
            <p:nvPr/>
          </p:nvSpPr>
          <p:spPr>
            <a:xfrm>
              <a:off x="8010040" y="3861048"/>
              <a:ext cx="93610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3569" y="4869160"/>
            <a:ext cx="7992887" cy="1107746"/>
            <a:chOff x="683569" y="4869160"/>
            <a:chExt cx="7992887" cy="1107746"/>
          </a:xfrm>
        </p:grpSpPr>
        <p:pic>
          <p:nvPicPr>
            <p:cNvPr id="4198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3569" y="4869160"/>
              <a:ext cx="7920880" cy="1107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8100392" y="4869160"/>
              <a:ext cx="576064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1472" y="2357430"/>
            <a:ext cx="3494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Need two approximations: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classification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556792"/>
            <a:ext cx="211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Previous result: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356992"/>
            <a:ext cx="7795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#2 approximation: maximize over </a:t>
            </a:r>
            <a:r>
              <a:rPr lang="en-CA" sz="2400" b="1" dirty="0"/>
              <a:t>H</a:t>
            </a:r>
            <a:r>
              <a:rPr lang="en-CA" sz="2400" dirty="0"/>
              <a:t>, instead of marginalizing: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55577" y="2060848"/>
            <a:ext cx="7992887" cy="1107746"/>
            <a:chOff x="683569" y="4869160"/>
            <a:chExt cx="7992887" cy="1107746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3569" y="4869160"/>
              <a:ext cx="7920880" cy="1107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Rectangle 16"/>
            <p:cNvSpPr/>
            <p:nvPr/>
          </p:nvSpPr>
          <p:spPr>
            <a:xfrm>
              <a:off x="8100392" y="4869160"/>
              <a:ext cx="576064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789040"/>
            <a:ext cx="7920880" cy="11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8172400" y="3789040"/>
            <a:ext cx="57606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683568" y="5262299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solve, alternately update hidden variables in </a:t>
            </a:r>
            <a:r>
              <a:rPr lang="en-CA" sz="2400" b="1" dirty="0"/>
              <a:t>H</a:t>
            </a:r>
            <a:r>
              <a:rPr lang="en-CA" sz="2400" dirty="0"/>
              <a:t> and mean and variance of Laplace approximation.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classification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8064" y="1656377"/>
            <a:ext cx="367240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Results:</a:t>
            </a:r>
          </a:p>
          <a:p>
            <a:endParaRPr lang="en-CA" sz="2400" dirty="0"/>
          </a:p>
          <a:p>
            <a:r>
              <a:rPr lang="en-CA" sz="2400" dirty="0"/>
              <a:t>Most hidden variables increase to larger values</a:t>
            </a:r>
          </a:p>
          <a:p>
            <a:endParaRPr lang="en-CA" sz="1100" dirty="0"/>
          </a:p>
          <a:p>
            <a:r>
              <a:rPr lang="en-CA" sz="2400" dirty="0"/>
              <a:t>This means prior over dual variable is very tight around zero</a:t>
            </a:r>
          </a:p>
          <a:p>
            <a:endParaRPr lang="en-CA" sz="1200" dirty="0"/>
          </a:p>
          <a:p>
            <a:r>
              <a:rPr lang="en-CA" sz="2400" dirty="0"/>
              <a:t>The final solution only depends on a very small number of examples – efficient 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1"/>
            <a:ext cx="474742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>
                <a:solidFill>
                  <a:srgbClr val="FF0000"/>
                </a:solidFill>
              </a:rPr>
              <a:t>Incremental fitting &amp; boosting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764704"/>
            <a:ext cx="8813605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Incremental Fitting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492896"/>
            <a:ext cx="4032448" cy="132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1700808"/>
            <a:ext cx="3240360" cy="710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3568" y="1340768"/>
            <a:ext cx="2350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Previously wrote: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68" y="2492896"/>
            <a:ext cx="1565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Now write: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 t="4770" b="4847"/>
          <a:stretch>
            <a:fillRect/>
          </a:stretch>
        </p:blipFill>
        <p:spPr bwMode="auto">
          <a:xfrm>
            <a:off x="1043608" y="3899131"/>
            <a:ext cx="6552728" cy="238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l="3271" t="4770" r="7333" b="46548"/>
          <a:stretch>
            <a:fillRect/>
          </a:stretch>
        </p:blipFill>
        <p:spPr bwMode="auto">
          <a:xfrm>
            <a:off x="1198539" y="4857760"/>
            <a:ext cx="7159675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 l="2316" t="61978" r="17009" b="4847"/>
          <a:stretch>
            <a:fillRect/>
          </a:stretch>
        </p:blipFill>
        <p:spPr bwMode="auto">
          <a:xfrm>
            <a:off x="1142976" y="3857628"/>
            <a:ext cx="6461169" cy="107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115616" y="3824827"/>
            <a:ext cx="7314036" cy="26397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Incremental Fitting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556792"/>
            <a:ext cx="6349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KEY IDEA:  	</a:t>
            </a:r>
            <a:r>
              <a:rPr lang="en-CA" sz="2400" dirty="0"/>
              <a:t>Greedily add terms one at a time.  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2564904"/>
            <a:ext cx="4464496" cy="918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7544" y="2132856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STAGE 1:  	</a:t>
            </a:r>
            <a:r>
              <a:rPr lang="en-CA" sz="2400" dirty="0"/>
              <a:t>Fit 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-25000" dirty="0"/>
              <a:t>0</a:t>
            </a:r>
            <a:r>
              <a:rPr lang="en-CA" sz="2400" dirty="0"/>
              <a:t>, 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-25000" dirty="0"/>
              <a:t>1</a:t>
            </a:r>
            <a:r>
              <a:rPr lang="en-CA" sz="2400" dirty="0"/>
              <a:t>,  </a:t>
            </a:r>
            <a:r>
              <a:rPr lang="en-CA" sz="2400" dirty="0">
                <a:latin typeface="Symbol" pitchFamily="18" charset="2"/>
              </a:rPr>
              <a:t>x</a:t>
            </a:r>
            <a:r>
              <a:rPr lang="en-CA" sz="2400" baseline="-25000" dirty="0"/>
              <a:t>1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5031918"/>
            <a:ext cx="4176464" cy="1250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9552" y="4767535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STAGE K:  	</a:t>
            </a:r>
            <a:r>
              <a:rPr lang="en-CA" sz="2400" dirty="0"/>
              <a:t>Fit 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-25000" dirty="0"/>
              <a:t>0</a:t>
            </a:r>
            <a:r>
              <a:rPr lang="en-CA" sz="2400" dirty="0"/>
              <a:t>,  </a:t>
            </a:r>
            <a:r>
              <a:rPr lang="en-CA" sz="2400" dirty="0" err="1">
                <a:latin typeface="Symbol" pitchFamily="18" charset="2"/>
              </a:rPr>
              <a:t>f</a:t>
            </a:r>
            <a:r>
              <a:rPr lang="en-CA" sz="2400" baseline="-25000" dirty="0" err="1"/>
              <a:t>k</a:t>
            </a:r>
            <a:r>
              <a:rPr lang="en-CA" sz="2400" dirty="0"/>
              <a:t>,  </a:t>
            </a:r>
            <a:r>
              <a:rPr lang="en-CA" sz="2400" dirty="0" err="1">
                <a:latin typeface="Symbol" pitchFamily="18" charset="2"/>
              </a:rPr>
              <a:t>x</a:t>
            </a:r>
            <a:r>
              <a:rPr lang="en-CA" sz="2400" baseline="-25000" dirty="0" err="1"/>
              <a:t>k</a:t>
            </a:r>
            <a:endParaRPr lang="en-CA" sz="24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467544" y="3429000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STAGE 2:  	</a:t>
            </a:r>
            <a:r>
              <a:rPr lang="en-CA" sz="2400" dirty="0"/>
              <a:t>Fit 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-25000" dirty="0"/>
              <a:t>0</a:t>
            </a:r>
            <a:r>
              <a:rPr lang="en-CA" sz="2400" dirty="0"/>
              <a:t>, 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-25000" dirty="0"/>
              <a:t>2</a:t>
            </a:r>
            <a:r>
              <a:rPr lang="en-CA" sz="2400" dirty="0"/>
              <a:t>,  </a:t>
            </a:r>
            <a:r>
              <a:rPr lang="en-CA" sz="2400" dirty="0">
                <a:latin typeface="Symbol" pitchFamily="18" charset="2"/>
              </a:rPr>
              <a:t>x</a:t>
            </a:r>
            <a:r>
              <a:rPr lang="en-CA" sz="2400" baseline="-25000" dirty="0"/>
              <a:t>2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4005064"/>
            <a:ext cx="5760640" cy="67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97626" y="3929066"/>
            <a:ext cx="4832026" cy="857256"/>
            <a:chOff x="3597626" y="3929066"/>
            <a:chExt cx="4832026" cy="857256"/>
          </a:xfrm>
        </p:grpSpPr>
        <p:sp>
          <p:nvSpPr>
            <p:cNvPr id="13" name="Rounded Rectangle 12"/>
            <p:cNvSpPr/>
            <p:nvPr/>
          </p:nvSpPr>
          <p:spPr>
            <a:xfrm>
              <a:off x="6572264" y="3929066"/>
              <a:ext cx="1857388" cy="857256"/>
            </a:xfrm>
            <a:prstGeom prst="roundRect">
              <a:avLst/>
            </a:prstGeom>
            <a:noFill/>
            <a:ln w="476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97626" y="3929066"/>
              <a:ext cx="474308" cy="857256"/>
            </a:xfrm>
            <a:prstGeom prst="roundRect">
              <a:avLst/>
            </a:prstGeom>
            <a:noFill/>
            <a:ln w="476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l="65606" r="5592"/>
          <a:stretch>
            <a:fillRect/>
          </a:stretch>
        </p:blipFill>
        <p:spPr bwMode="auto">
          <a:xfrm>
            <a:off x="5100680" y="3929066"/>
            <a:ext cx="1185832" cy="84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Incremental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259501"/>
            <a:ext cx="7488832" cy="5121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636912"/>
            <a:ext cx="4962004" cy="1113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Derivative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556792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It is worth considering the form of the derivative in the context of the incremental fitting procedure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 flipV="1">
            <a:off x="3887924" y="3753036"/>
            <a:ext cx="720080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71800" y="4437112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Actual label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5436096" y="3789040"/>
            <a:ext cx="792088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96136" y="4437112"/>
            <a:ext cx="16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Predicted Label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3568" y="4869160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Points contribute to derivative more if they are still misclassified:  the later classifiers become increasingly specialized to the difficult examples.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Boosting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1772816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Incremental fitting with step functions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463448"/>
            <a:ext cx="5184576" cy="1253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27584" y="4077072"/>
            <a:ext cx="6768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Each step function is called a ``weak classifier`` </a:t>
            </a:r>
          </a:p>
          <a:p>
            <a:endParaRPr lang="en-CA" sz="2400" dirty="0"/>
          </a:p>
          <a:p>
            <a:r>
              <a:rPr lang="en-CA" sz="2400" dirty="0"/>
              <a:t>Can’t take derivative </a:t>
            </a:r>
            <a:r>
              <a:rPr lang="en-CA" sz="2400" dirty="0" err="1"/>
              <a:t>w.r.t</a:t>
            </a:r>
            <a:r>
              <a:rPr lang="en-CA" sz="2400" dirty="0"/>
              <a:t> </a:t>
            </a:r>
            <a:r>
              <a:rPr lang="en-CA" sz="2400" dirty="0">
                <a:latin typeface="Symbol" pitchFamily="18" charset="2"/>
              </a:rPr>
              <a:t>a</a:t>
            </a:r>
            <a:r>
              <a:rPr lang="en-CA" sz="2400" dirty="0"/>
              <a:t> so have to just use exhaustive search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4941168"/>
            <a:ext cx="2151162" cy="38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827584" y="4653136"/>
            <a:ext cx="65065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Two parameters</a:t>
            </a:r>
          </a:p>
          <a:p>
            <a:endParaRPr lang="en-CA" sz="2400" dirty="0"/>
          </a:p>
          <a:p>
            <a:r>
              <a:rPr lang="en-CA" sz="2400" dirty="0"/>
              <a:t>Learning by standard methods (ML,MAP, Bayesian)</a:t>
            </a:r>
          </a:p>
          <a:p>
            <a:r>
              <a:rPr lang="en-CA" sz="2400" dirty="0"/>
              <a:t>Inference:  Just evaluate Pr(</a:t>
            </a:r>
            <a:r>
              <a:rPr lang="en-CA" sz="2400" dirty="0" err="1"/>
              <a:t>w|x</a:t>
            </a:r>
            <a:r>
              <a:rPr lang="en-CA" sz="2400" dirty="0"/>
              <a:t>)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4" name="Group 15"/>
          <p:cNvGrpSpPr/>
          <p:nvPr/>
        </p:nvGrpSpPr>
        <p:grpSpPr>
          <a:xfrm>
            <a:off x="539552" y="548680"/>
            <a:ext cx="7992888" cy="4127420"/>
            <a:chOff x="539552" y="476672"/>
            <a:chExt cx="7992888" cy="412742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6480"/>
            <a:stretch>
              <a:fillRect/>
            </a:stretch>
          </p:blipFill>
          <p:spPr bwMode="auto">
            <a:xfrm>
              <a:off x="539552" y="548680"/>
              <a:ext cx="7992888" cy="4055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39552" y="476672"/>
              <a:ext cx="504056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499992" y="47667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CA" dirty="0"/>
              <a:t>Boosting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8438" y="1124744"/>
            <a:ext cx="7611994" cy="532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Branching Logistic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2636912"/>
            <a:ext cx="2051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New activation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293096"/>
            <a:ext cx="67636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The term                   is a gating function.  </a:t>
            </a:r>
          </a:p>
          <a:p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Returns a number between 0 and 1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If 0, then we get one logistic regression model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If 1, then get a different logistic regression model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4410" y="4221088"/>
            <a:ext cx="1149438" cy="556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27584" y="1628800"/>
            <a:ext cx="5787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 different way to make non-linear classifiers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3356992"/>
            <a:ext cx="6660232" cy="55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Branching Logistic Regression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126" y="1246601"/>
            <a:ext cx="7302282" cy="513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Logistic Classification Trees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3"/>
            <a:ext cx="7539037" cy="4624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64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>
                <a:solidFill>
                  <a:srgbClr val="FF0000"/>
                </a:solidFill>
              </a:rPr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Multiclass Logistic Regression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4149080"/>
            <a:ext cx="6192688" cy="895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2564904"/>
            <a:ext cx="3600400" cy="521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5517232"/>
            <a:ext cx="1828588" cy="701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755576" y="1700808"/>
            <a:ext cx="7704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For multiclass recognition, choose distribution over </a:t>
            </a:r>
            <a:r>
              <a:rPr lang="en-CA" sz="2400" i="1" dirty="0"/>
              <a:t>w</a:t>
            </a:r>
            <a:r>
              <a:rPr lang="en-CA" sz="2400" dirty="0"/>
              <a:t> and make the parameters of this a function of </a:t>
            </a:r>
            <a:r>
              <a:rPr lang="en-CA" sz="2400" i="1" dirty="0"/>
              <a:t>x</a:t>
            </a:r>
            <a:r>
              <a:rPr lang="en-CA" sz="2400" dirty="0"/>
              <a:t>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4" y="3284984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Softmax</a:t>
            </a:r>
            <a:r>
              <a:rPr lang="en-CA" sz="2400" dirty="0"/>
              <a:t> function maps real activations {a</a:t>
            </a:r>
            <a:r>
              <a:rPr lang="en-CA" sz="2400" baseline="-25000" dirty="0"/>
              <a:t>k</a:t>
            </a:r>
            <a:r>
              <a:rPr lang="en-CA" sz="2400" dirty="0"/>
              <a:t>} to numbers between zero and one that sum to one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7584" y="5013176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Parameters are vectors {</a:t>
            </a:r>
            <a:r>
              <a:rPr lang="en-CA" sz="2400" dirty="0" err="1">
                <a:latin typeface="Symbol" pitchFamily="18" charset="2"/>
              </a:rPr>
              <a:t>f</a:t>
            </a:r>
            <a:r>
              <a:rPr lang="en-CA" sz="2400" baseline="-25000" dirty="0" err="1"/>
              <a:t>k</a:t>
            </a:r>
            <a:r>
              <a:rPr lang="en-CA" sz="2400" dirty="0"/>
              <a:t>}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Multiclass Logistic Regression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120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708920"/>
            <a:ext cx="8728224" cy="334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611560" y="1700808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Softmax</a:t>
            </a:r>
            <a:r>
              <a:rPr lang="en-CA" sz="2400" dirty="0"/>
              <a:t> function maps activations which can take any value to parameters of categorical distribution between 0 and 1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Multiclass Logistic Regression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916832"/>
            <a:ext cx="3168352" cy="1017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501008"/>
            <a:ext cx="4578373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5589240"/>
            <a:ext cx="7344816" cy="455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11560" y="1484784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learn model, maximize log likelihood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2967335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 closed from solution, learn with non-linear optimization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3568" y="5013176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68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>
                <a:solidFill>
                  <a:srgbClr val="FF0000"/>
                </a:solidFill>
              </a:rPr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Random classification tree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1560" y="1484784"/>
            <a:ext cx="8064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Key idea: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Binary tree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Randomly chosen function at each split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Choose threshold t to maximize log probability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068960"/>
            <a:ext cx="7488832" cy="135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869160"/>
            <a:ext cx="4482437" cy="13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683568" y="4398203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For given threshold, can compute parameters in closed form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Neater Notation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7848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make notation easier to handle, we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Attach a 1 to the start of every data vector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Attach the offset to the start of the gradient vector </a:t>
            </a:r>
            <a:r>
              <a:rPr lang="en-CA" sz="2400" b="1" dirty="0">
                <a:latin typeface="Symbol" pitchFamily="18" charset="2"/>
              </a:rPr>
              <a:t>f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3356992"/>
            <a:ext cx="2448270" cy="40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7700" y="4494964"/>
            <a:ext cx="2338436" cy="415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478632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New model:</a:t>
            </a:r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1556792"/>
            <a:ext cx="6048672" cy="649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43042" y="5218370"/>
            <a:ext cx="496247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/>
          <p:nvPr/>
        </p:nvGrpSpPr>
        <p:grpSpPr>
          <a:xfrm>
            <a:off x="6715140" y="5286388"/>
            <a:ext cx="2357454" cy="642942"/>
            <a:chOff x="6715140" y="5286388"/>
            <a:chExt cx="2357454" cy="642942"/>
          </a:xfrm>
        </p:grpSpPr>
        <p:grpSp>
          <p:nvGrpSpPr>
            <p:cNvPr id="16" name="Group 15"/>
            <p:cNvGrpSpPr/>
            <p:nvPr/>
          </p:nvGrpSpPr>
          <p:grpSpPr>
            <a:xfrm>
              <a:off x="7215206" y="5286388"/>
              <a:ext cx="1857388" cy="642942"/>
              <a:chOff x="9501222" y="3786190"/>
              <a:chExt cx="1857388" cy="642942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9580458" y="3857628"/>
                <a:ext cx="1706714" cy="508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" name="Rounded Rectangle 14"/>
              <p:cNvSpPr/>
              <p:nvPr/>
            </p:nvSpPr>
            <p:spPr>
              <a:xfrm>
                <a:off x="9501222" y="3786190"/>
                <a:ext cx="1857388" cy="642942"/>
              </a:xfrm>
              <a:prstGeom prst="roundRect">
                <a:avLst/>
              </a:prstGeom>
              <a:noFill/>
              <a:ln w="508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 rot="10800000" flipV="1">
              <a:off x="6715140" y="5429264"/>
              <a:ext cx="500066" cy="14287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ABB3E7E-FCE0-1228-A3D4-BECD8A1F4228}"/>
              </a:ext>
            </a:extLst>
          </p:cNvPr>
          <p:cNvGrpSpPr/>
          <p:nvPr/>
        </p:nvGrpSpPr>
        <p:grpSpPr>
          <a:xfrm>
            <a:off x="5531245" y="5975750"/>
            <a:ext cx="895680" cy="642240"/>
            <a:chOff x="5531245" y="5975750"/>
            <a:chExt cx="895680" cy="64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E9787F0-4815-0594-A2A3-3F14FD499741}"/>
                    </a:ext>
                  </a:extLst>
                </p14:cNvPr>
                <p14:cNvContentPartPr/>
                <p14:nvPr/>
              </p14:nvContentPartPr>
              <p14:xfrm>
                <a:off x="5664085" y="5975750"/>
                <a:ext cx="298800" cy="47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E9787F0-4815-0594-A2A3-3F14FD49974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46445" y="5958110"/>
                  <a:ext cx="3344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DA92D9B-8652-0A9F-7158-BF5591E381FD}"/>
                    </a:ext>
                  </a:extLst>
                </p14:cNvPr>
                <p14:cNvContentPartPr/>
                <p14:nvPr/>
              </p14:nvContentPartPr>
              <p14:xfrm>
                <a:off x="5531245" y="6120110"/>
                <a:ext cx="129960" cy="370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DA92D9B-8652-0A9F-7158-BF5591E381F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13245" y="6102110"/>
                  <a:ext cx="1656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00C0702-C2AD-4A69-A2E3-475E67B39AAD}"/>
                    </a:ext>
                  </a:extLst>
                </p14:cNvPr>
                <p14:cNvContentPartPr/>
                <p14:nvPr/>
              </p14:nvContentPartPr>
              <p14:xfrm>
                <a:off x="5533405" y="6209750"/>
                <a:ext cx="147960" cy="4046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00C0702-C2AD-4A69-A2E3-475E67B39AA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15405" y="6191750"/>
                  <a:ext cx="1836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9AE010A-2AFD-2B93-FD69-5B124F8E23E0}"/>
                    </a:ext>
                  </a:extLst>
                </p14:cNvPr>
                <p14:cNvContentPartPr/>
                <p14:nvPr/>
              </p14:nvContentPartPr>
              <p14:xfrm>
                <a:off x="5738965" y="6270590"/>
                <a:ext cx="11160" cy="2016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9AE010A-2AFD-2B93-FD69-5B124F8E23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20965" y="6252950"/>
                  <a:ext cx="46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DBE75A3-2DAD-00E6-3C37-A926276D0063}"/>
                    </a:ext>
                  </a:extLst>
                </p14:cNvPr>
                <p14:cNvContentPartPr/>
                <p14:nvPr/>
              </p14:nvContentPartPr>
              <p14:xfrm>
                <a:off x="5743645" y="6265550"/>
                <a:ext cx="102240" cy="2422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DBE75A3-2DAD-00E6-3C37-A926276D006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26005" y="6247910"/>
                  <a:ext cx="1378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9217410-18EF-1588-7ACB-48BDB79496F2}"/>
                    </a:ext>
                  </a:extLst>
                </p14:cNvPr>
                <p14:cNvContentPartPr/>
                <p14:nvPr/>
              </p14:nvContentPartPr>
              <p14:xfrm>
                <a:off x="5954965" y="6296150"/>
                <a:ext cx="39960" cy="705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9217410-18EF-1588-7ACB-48BDB79496F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37325" y="6278150"/>
                  <a:ext cx="75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4C6999B-472F-24DB-C690-9E06A00F9963}"/>
                    </a:ext>
                  </a:extLst>
                </p14:cNvPr>
                <p14:cNvContentPartPr/>
                <p14:nvPr/>
              </p14:nvContentPartPr>
              <p14:xfrm>
                <a:off x="5916085" y="6316670"/>
                <a:ext cx="201600" cy="1393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4C6999B-472F-24DB-C690-9E06A00F996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98085" y="6298670"/>
                  <a:ext cx="237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1B690EF-2CBC-CC0A-40A0-925A1E2DFE72}"/>
                    </a:ext>
                  </a:extLst>
                </p14:cNvPr>
                <p14:cNvContentPartPr/>
                <p14:nvPr/>
              </p14:nvContentPartPr>
              <p14:xfrm>
                <a:off x="6183565" y="6115070"/>
                <a:ext cx="228240" cy="502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1B690EF-2CBC-CC0A-40A0-925A1E2DFE7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65565" y="6097070"/>
                  <a:ext cx="26388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74644A2-426B-1E53-24F5-A5646B76EA0D}"/>
                    </a:ext>
                  </a:extLst>
                </p14:cNvPr>
                <p14:cNvContentPartPr/>
                <p14:nvPr/>
              </p14:nvContentPartPr>
              <p14:xfrm>
                <a:off x="6351325" y="6039470"/>
                <a:ext cx="75600" cy="252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74644A2-426B-1E53-24F5-A5646B76EA0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33325" y="6021830"/>
                  <a:ext cx="111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1F21A97-60F6-0641-2705-9024D25A4D02}"/>
                    </a:ext>
                  </a:extLst>
                </p14:cNvPr>
                <p14:cNvContentPartPr/>
                <p14:nvPr/>
              </p14:nvContentPartPr>
              <p14:xfrm>
                <a:off x="6385525" y="6078350"/>
                <a:ext cx="11880" cy="691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1F21A97-60F6-0641-2705-9024D25A4D0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67885" y="6060710"/>
                  <a:ext cx="47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0BAEB1B-5B6B-CE8D-7B37-690E72B11109}"/>
                    </a:ext>
                  </a:extLst>
                </p14:cNvPr>
                <p14:cNvContentPartPr/>
                <p14:nvPr/>
              </p14:nvContentPartPr>
              <p14:xfrm>
                <a:off x="6284725" y="6049190"/>
                <a:ext cx="103680" cy="266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0BAEB1B-5B6B-CE8D-7B37-690E72B1110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67085" y="6031190"/>
                  <a:ext cx="1393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DC949EA-AC05-D5F7-F5D5-F06E0BDF7637}"/>
                    </a:ext>
                  </a:extLst>
                </p14:cNvPr>
                <p14:cNvContentPartPr/>
                <p14:nvPr/>
              </p14:nvContentPartPr>
              <p14:xfrm>
                <a:off x="6369685" y="6087350"/>
                <a:ext cx="18360" cy="396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DC949EA-AC05-D5F7-F5D5-F06E0BDF763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51685" y="6069710"/>
                  <a:ext cx="5400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F2E7258-E31D-2246-4204-F0A74105325A}"/>
              </a:ext>
            </a:extLst>
          </p:cNvPr>
          <p:cNvGrpSpPr/>
          <p:nvPr/>
        </p:nvGrpSpPr>
        <p:grpSpPr>
          <a:xfrm>
            <a:off x="6225325" y="4392110"/>
            <a:ext cx="1935360" cy="1408320"/>
            <a:chOff x="6225325" y="4392110"/>
            <a:chExt cx="1935360" cy="140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765C1AD-EAD9-488F-FDD5-E9E375F0C9B7}"/>
                    </a:ext>
                  </a:extLst>
                </p14:cNvPr>
                <p14:cNvContentPartPr/>
                <p14:nvPr/>
              </p14:nvContentPartPr>
              <p14:xfrm>
                <a:off x="6225325" y="4972790"/>
                <a:ext cx="735840" cy="8276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765C1AD-EAD9-488F-FDD5-E9E375F0C9B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07685" y="4954790"/>
                  <a:ext cx="77148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E643758-7442-9CBC-5821-183AD7606850}"/>
                    </a:ext>
                  </a:extLst>
                </p14:cNvPr>
                <p14:cNvContentPartPr/>
                <p14:nvPr/>
              </p14:nvContentPartPr>
              <p14:xfrm>
                <a:off x="6872965" y="4809350"/>
                <a:ext cx="249840" cy="1548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E643758-7442-9CBC-5821-183AD760685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55325" y="4791350"/>
                  <a:ext cx="285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DC7B329-28D8-8155-3496-100239063205}"/>
                    </a:ext>
                  </a:extLst>
                </p14:cNvPr>
                <p14:cNvContentPartPr/>
                <p14:nvPr/>
              </p14:nvContentPartPr>
              <p14:xfrm>
                <a:off x="7230445" y="4569230"/>
                <a:ext cx="124560" cy="3463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DC7B329-28D8-8155-3496-10023906320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12445" y="4551230"/>
                  <a:ext cx="1602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2B3B840-DE5C-B907-2987-3E9D9D918571}"/>
                    </a:ext>
                  </a:extLst>
                </p14:cNvPr>
                <p14:cNvContentPartPr/>
                <p14:nvPr/>
              </p14:nvContentPartPr>
              <p14:xfrm>
                <a:off x="7418005" y="4687670"/>
                <a:ext cx="12960" cy="146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2B3B840-DE5C-B907-2987-3E9D9D91857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00365" y="4670030"/>
                  <a:ext cx="48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25CF8B3-F007-2E4B-F882-6BF6F3F52477}"/>
                    </a:ext>
                  </a:extLst>
                </p14:cNvPr>
                <p14:cNvContentPartPr/>
                <p14:nvPr/>
              </p14:nvContentPartPr>
              <p14:xfrm>
                <a:off x="7435645" y="4585070"/>
                <a:ext cx="318600" cy="225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25CF8B3-F007-2E4B-F882-6BF6F3F5247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17645" y="4567430"/>
                  <a:ext cx="3542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4344565-0FC0-46C7-191A-FD8E233F8465}"/>
                    </a:ext>
                  </a:extLst>
                </p14:cNvPr>
                <p14:cNvContentPartPr/>
                <p14:nvPr/>
              </p14:nvContentPartPr>
              <p14:xfrm>
                <a:off x="7679005" y="4567430"/>
                <a:ext cx="221760" cy="1710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4344565-0FC0-46C7-191A-FD8E233F846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661005" y="4549790"/>
                  <a:ext cx="257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155FF57-F9A9-03E8-94B0-6202D872B084}"/>
                    </a:ext>
                  </a:extLst>
                </p14:cNvPr>
                <p14:cNvContentPartPr/>
                <p14:nvPr/>
              </p14:nvContentPartPr>
              <p14:xfrm>
                <a:off x="7994725" y="4392110"/>
                <a:ext cx="165960" cy="3769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155FF57-F9A9-03E8-94B0-6202D872B0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77085" y="4374110"/>
                  <a:ext cx="201600" cy="41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9DCEAB7-9150-7D17-9741-40BCE51AD685}"/>
              </a:ext>
            </a:extLst>
          </p:cNvPr>
          <p:cNvGrpSpPr/>
          <p:nvPr/>
        </p:nvGrpSpPr>
        <p:grpSpPr>
          <a:xfrm>
            <a:off x="6974125" y="3870110"/>
            <a:ext cx="245880" cy="643320"/>
            <a:chOff x="6974125" y="3870110"/>
            <a:chExt cx="245880" cy="6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3C0E9B9-F58D-1274-2FC0-4342A7D8F36C}"/>
                    </a:ext>
                  </a:extLst>
                </p14:cNvPr>
                <p14:cNvContentPartPr/>
                <p14:nvPr/>
              </p14:nvContentPartPr>
              <p14:xfrm>
                <a:off x="7019845" y="4410470"/>
                <a:ext cx="200160" cy="1029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3C0E9B9-F58D-1274-2FC0-4342A7D8F36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001845" y="4392470"/>
                  <a:ext cx="235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B8A8D94-4589-21A8-4CF0-D4B868D02274}"/>
                    </a:ext>
                  </a:extLst>
                </p14:cNvPr>
                <p14:cNvContentPartPr/>
                <p14:nvPr/>
              </p14:nvContentPartPr>
              <p14:xfrm>
                <a:off x="6974125" y="3870110"/>
                <a:ext cx="121320" cy="5666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B8A8D94-4589-21A8-4CF0-D4B868D0227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56485" y="3852110"/>
                  <a:ext cx="156960" cy="60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8" name="组合 11267">
            <a:extLst>
              <a:ext uri="{FF2B5EF4-FFF2-40B4-BE49-F238E27FC236}">
                <a16:creationId xmlns:a16="http://schemas.microsoft.com/office/drawing/2014/main" id="{8BBF59FD-36F6-6EC0-A7C0-810717977B2E}"/>
              </a:ext>
            </a:extLst>
          </p:cNvPr>
          <p:cNvGrpSpPr/>
          <p:nvPr/>
        </p:nvGrpSpPr>
        <p:grpSpPr>
          <a:xfrm>
            <a:off x="5943445" y="3020150"/>
            <a:ext cx="2725920" cy="837000"/>
            <a:chOff x="5943445" y="3020150"/>
            <a:chExt cx="2725920" cy="8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2DB04BE-384F-132F-D0FB-73A7CF5F252B}"/>
                    </a:ext>
                  </a:extLst>
                </p14:cNvPr>
                <p14:cNvContentPartPr/>
                <p14:nvPr/>
              </p14:nvContentPartPr>
              <p14:xfrm>
                <a:off x="6010045" y="3559790"/>
                <a:ext cx="81000" cy="2646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2DB04BE-384F-132F-D0FB-73A7CF5F252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992405" y="3541790"/>
                  <a:ext cx="1166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B76B879-4BCD-8750-24CE-A6C19FA0E259}"/>
                    </a:ext>
                  </a:extLst>
                </p14:cNvPr>
                <p14:cNvContentPartPr/>
                <p14:nvPr/>
              </p14:nvContentPartPr>
              <p14:xfrm>
                <a:off x="5943445" y="3629270"/>
                <a:ext cx="141120" cy="684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B76B879-4BCD-8750-24CE-A6C19FA0E25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25805" y="3611630"/>
                  <a:ext cx="176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F3D10ABF-232A-1C72-EA02-2C7DA772C661}"/>
                    </a:ext>
                  </a:extLst>
                </p14:cNvPr>
                <p14:cNvContentPartPr/>
                <p14:nvPr/>
              </p14:nvContentPartPr>
              <p14:xfrm>
                <a:off x="6049285" y="3570230"/>
                <a:ext cx="69480" cy="2671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F3D10ABF-232A-1C72-EA02-2C7DA772C66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031645" y="3552230"/>
                  <a:ext cx="1051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E5C239D-7EBC-E876-B073-174F41D5718F}"/>
                    </a:ext>
                  </a:extLst>
                </p14:cNvPr>
                <p14:cNvContentPartPr/>
                <p14:nvPr/>
              </p14:nvContentPartPr>
              <p14:xfrm>
                <a:off x="6187885" y="3471230"/>
                <a:ext cx="202320" cy="3610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E5C239D-7EBC-E876-B073-174F41D5718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170245" y="3453590"/>
                  <a:ext cx="2379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987EA95-59B7-9AB9-43B8-5AE1540CE88C}"/>
                    </a:ext>
                  </a:extLst>
                </p14:cNvPr>
                <p14:cNvContentPartPr/>
                <p14:nvPr/>
              </p14:nvContentPartPr>
              <p14:xfrm>
                <a:off x="6394165" y="3402470"/>
                <a:ext cx="76320" cy="493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987EA95-59B7-9AB9-43B8-5AE1540CE88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376165" y="3384470"/>
                  <a:ext cx="1119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7B90F42-6D2C-1453-B6CE-461FE81F202B}"/>
                    </a:ext>
                  </a:extLst>
                </p14:cNvPr>
                <p14:cNvContentPartPr/>
                <p14:nvPr/>
              </p14:nvContentPartPr>
              <p14:xfrm>
                <a:off x="6403885" y="3347390"/>
                <a:ext cx="108720" cy="1299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7B90F42-6D2C-1453-B6CE-461FE81F202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94885" y="3338750"/>
                  <a:ext cx="126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CEF3C2B-47DE-4A7C-26E7-0234B8C3C1D8}"/>
                    </a:ext>
                  </a:extLst>
                </p14:cNvPr>
                <p14:cNvContentPartPr/>
                <p14:nvPr/>
              </p14:nvContentPartPr>
              <p14:xfrm>
                <a:off x="6435205" y="3442790"/>
                <a:ext cx="217800" cy="3171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CEF3C2B-47DE-4A7C-26E7-0234B8C3C1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26205" y="3433790"/>
                  <a:ext cx="2354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5870CF5-27DB-F1AE-72A1-4BA45C56080C}"/>
                    </a:ext>
                  </a:extLst>
                </p14:cNvPr>
                <p14:cNvContentPartPr/>
                <p14:nvPr/>
              </p14:nvContentPartPr>
              <p14:xfrm>
                <a:off x="6804925" y="3379070"/>
                <a:ext cx="61200" cy="2250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5870CF5-27DB-F1AE-72A1-4BA45C56080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795925" y="3370430"/>
                  <a:ext cx="788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6FA0B45-ACD8-8548-053B-F28A5BF58325}"/>
                    </a:ext>
                  </a:extLst>
                </p14:cNvPr>
                <p14:cNvContentPartPr/>
                <p14:nvPr/>
              </p14:nvContentPartPr>
              <p14:xfrm>
                <a:off x="6752365" y="3484550"/>
                <a:ext cx="91800" cy="453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6FA0B45-ACD8-8548-053B-F28A5BF5832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43725" y="3475550"/>
                  <a:ext cx="1094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2A03914C-5BD8-5285-7099-659A8C1E25F4}"/>
                    </a:ext>
                  </a:extLst>
                </p14:cNvPr>
                <p14:cNvContentPartPr/>
                <p14:nvPr/>
              </p14:nvContentPartPr>
              <p14:xfrm>
                <a:off x="6694765" y="3446030"/>
                <a:ext cx="352440" cy="2196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2A03914C-5BD8-5285-7099-659A8C1E25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85765" y="3437390"/>
                  <a:ext cx="370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9FEAA4D-83F1-27D4-CA6B-32A78DA90D3D}"/>
                    </a:ext>
                  </a:extLst>
                </p14:cNvPr>
                <p14:cNvContentPartPr/>
                <p14:nvPr/>
              </p14:nvContentPartPr>
              <p14:xfrm>
                <a:off x="7053685" y="3304190"/>
                <a:ext cx="126720" cy="2109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9FEAA4D-83F1-27D4-CA6B-32A78DA90D3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45045" y="3295190"/>
                  <a:ext cx="1443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D5929D7-34EC-8638-631D-D6AADCD8CF07}"/>
                    </a:ext>
                  </a:extLst>
                </p14:cNvPr>
                <p14:cNvContentPartPr/>
                <p14:nvPr/>
              </p14:nvContentPartPr>
              <p14:xfrm>
                <a:off x="7089325" y="3477710"/>
                <a:ext cx="214200" cy="1238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D5929D7-34EC-8638-631D-D6AADCD8CF0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80325" y="3469070"/>
                  <a:ext cx="231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10FC7BF-A78D-2DB6-A3AB-2A92DC6FE120}"/>
                    </a:ext>
                  </a:extLst>
                </p14:cNvPr>
                <p14:cNvContentPartPr/>
                <p14:nvPr/>
              </p14:nvContentPartPr>
              <p14:xfrm>
                <a:off x="7360045" y="3260270"/>
                <a:ext cx="85320" cy="1674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10FC7BF-A78D-2DB6-A3AB-2A92DC6FE12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51405" y="3251270"/>
                  <a:ext cx="102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894EE5B-9625-EC06-A7F1-4C1368FF5189}"/>
                    </a:ext>
                  </a:extLst>
                </p14:cNvPr>
                <p14:cNvContentPartPr/>
                <p14:nvPr/>
              </p14:nvContentPartPr>
              <p14:xfrm>
                <a:off x="7384165" y="3226430"/>
                <a:ext cx="241560" cy="2721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894EE5B-9625-EC06-A7F1-4C1368FF518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75165" y="3217430"/>
                  <a:ext cx="2592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4BBA9A7-0383-EA4A-E92F-079FF3A06D57}"/>
                    </a:ext>
                  </a:extLst>
                </p14:cNvPr>
                <p14:cNvContentPartPr/>
                <p14:nvPr/>
              </p14:nvContentPartPr>
              <p14:xfrm>
                <a:off x="7825885" y="3095030"/>
                <a:ext cx="82800" cy="1605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4BBA9A7-0383-EA4A-E92F-079FF3A06D5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17245" y="3086030"/>
                  <a:ext cx="100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A0BDD58-EC36-6F28-D252-5CA03AB34BDF}"/>
                    </a:ext>
                  </a:extLst>
                </p14:cNvPr>
                <p14:cNvContentPartPr/>
                <p14:nvPr/>
              </p14:nvContentPartPr>
              <p14:xfrm>
                <a:off x="7774405" y="3203390"/>
                <a:ext cx="149040" cy="1602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A0BDD58-EC36-6F28-D252-5CA03AB34BD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765405" y="3194390"/>
                  <a:ext cx="166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BA42F9E-B2AE-F363-54F8-78710401C746}"/>
                    </a:ext>
                  </a:extLst>
                </p14:cNvPr>
                <p14:cNvContentPartPr/>
                <p14:nvPr/>
              </p14:nvContentPartPr>
              <p14:xfrm>
                <a:off x="8000485" y="3077030"/>
                <a:ext cx="190440" cy="2984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BA42F9E-B2AE-F363-54F8-78710401C74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91845" y="3068390"/>
                  <a:ext cx="2080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50922B3-63FF-47CF-D274-14666274DDE7}"/>
                    </a:ext>
                  </a:extLst>
                </p14:cNvPr>
                <p14:cNvContentPartPr/>
                <p14:nvPr/>
              </p14:nvContentPartPr>
              <p14:xfrm>
                <a:off x="8122165" y="3215270"/>
                <a:ext cx="29880" cy="219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50922B3-63FF-47CF-D274-14666274DDE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113165" y="3206630"/>
                  <a:ext cx="47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17699DB-4585-BC25-DBCB-2BD3371629BC}"/>
                    </a:ext>
                  </a:extLst>
                </p14:cNvPr>
                <p14:cNvContentPartPr/>
                <p14:nvPr/>
              </p14:nvContentPartPr>
              <p14:xfrm>
                <a:off x="8086525" y="3035630"/>
                <a:ext cx="322920" cy="2858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17699DB-4585-BC25-DBCB-2BD3371629B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077525" y="3026990"/>
                  <a:ext cx="340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E8CE435-7578-62A8-8FFA-977E0C3DEEA7}"/>
                    </a:ext>
                  </a:extLst>
                </p14:cNvPr>
                <p14:cNvContentPartPr/>
                <p14:nvPr/>
              </p14:nvContentPartPr>
              <p14:xfrm>
                <a:off x="8283805" y="3020150"/>
                <a:ext cx="212400" cy="1846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E8CE435-7578-62A8-8FFA-977E0C3DEEA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74805" y="3011510"/>
                  <a:ext cx="230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F9019E4-401A-BBCA-83D2-97C769F23CCF}"/>
                    </a:ext>
                  </a:extLst>
                </p14:cNvPr>
                <p14:cNvContentPartPr/>
                <p14:nvPr/>
              </p14:nvContentPartPr>
              <p14:xfrm>
                <a:off x="8340325" y="3165230"/>
                <a:ext cx="239760" cy="1494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F9019E4-401A-BBCA-83D2-97C769F23CC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31325" y="3156590"/>
                  <a:ext cx="257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95A83F95-E957-D5AE-FD9B-E0382AA8660D}"/>
                    </a:ext>
                  </a:extLst>
                </p14:cNvPr>
                <p14:cNvContentPartPr/>
                <p14:nvPr/>
              </p14:nvContentPartPr>
              <p14:xfrm>
                <a:off x="7352845" y="3766070"/>
                <a:ext cx="151560" cy="766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95A83F95-E957-D5AE-FD9B-E0382AA8660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343845" y="3757430"/>
                  <a:ext cx="169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CD6DB4C-E197-18D3-ACB6-396046279B42}"/>
                    </a:ext>
                  </a:extLst>
                </p14:cNvPr>
                <p14:cNvContentPartPr/>
                <p14:nvPr/>
              </p14:nvContentPartPr>
              <p14:xfrm>
                <a:off x="7476325" y="3688310"/>
                <a:ext cx="186840" cy="1688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CD6DB4C-E197-18D3-ACB6-396046279B4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67685" y="3679670"/>
                  <a:ext cx="204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50DD6EE-8A20-6A6B-4E09-57FEEB88D97F}"/>
                    </a:ext>
                  </a:extLst>
                </p14:cNvPr>
                <p14:cNvContentPartPr/>
                <p14:nvPr/>
              </p14:nvContentPartPr>
              <p14:xfrm>
                <a:off x="7836685" y="3525590"/>
                <a:ext cx="145080" cy="2660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50DD6EE-8A20-6A6B-4E09-57FEEB88D97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27685" y="3516950"/>
                  <a:ext cx="1627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264" name="墨迹 11263">
                  <a:extLst>
                    <a:ext uri="{FF2B5EF4-FFF2-40B4-BE49-F238E27FC236}">
                      <a16:creationId xmlns:a16="http://schemas.microsoft.com/office/drawing/2014/main" id="{46A3E359-1637-630F-99F5-30AEA0AA9A0F}"/>
                    </a:ext>
                  </a:extLst>
                </p14:cNvPr>
                <p14:cNvContentPartPr/>
                <p14:nvPr/>
              </p14:nvContentPartPr>
              <p14:xfrm>
                <a:off x="7880245" y="3715310"/>
                <a:ext cx="160200" cy="97920"/>
              </p14:xfrm>
            </p:contentPart>
          </mc:Choice>
          <mc:Fallback xmlns="">
            <p:pic>
              <p:nvPicPr>
                <p:cNvPr id="11264" name="墨迹 11263">
                  <a:extLst>
                    <a:ext uri="{FF2B5EF4-FFF2-40B4-BE49-F238E27FC236}">
                      <a16:creationId xmlns:a16="http://schemas.microsoft.com/office/drawing/2014/main" id="{46A3E359-1637-630F-99F5-30AEA0AA9A0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871245" y="3706670"/>
                  <a:ext cx="177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265" name="墨迹 11264">
                  <a:extLst>
                    <a:ext uri="{FF2B5EF4-FFF2-40B4-BE49-F238E27FC236}">
                      <a16:creationId xmlns:a16="http://schemas.microsoft.com/office/drawing/2014/main" id="{418FDB63-DCB2-A5FE-0EE4-261B044B0F77}"/>
                    </a:ext>
                  </a:extLst>
                </p14:cNvPr>
                <p14:cNvContentPartPr/>
                <p14:nvPr/>
              </p14:nvContentPartPr>
              <p14:xfrm>
                <a:off x="8153125" y="3517670"/>
                <a:ext cx="196920" cy="168480"/>
              </p14:xfrm>
            </p:contentPart>
          </mc:Choice>
          <mc:Fallback xmlns="">
            <p:pic>
              <p:nvPicPr>
                <p:cNvPr id="11265" name="墨迹 11264">
                  <a:extLst>
                    <a:ext uri="{FF2B5EF4-FFF2-40B4-BE49-F238E27FC236}">
                      <a16:creationId xmlns:a16="http://schemas.microsoft.com/office/drawing/2014/main" id="{418FDB63-DCB2-A5FE-0EE4-261B044B0F7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44485" y="3509030"/>
                  <a:ext cx="214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267" name="墨迹 11266">
                  <a:extLst>
                    <a:ext uri="{FF2B5EF4-FFF2-40B4-BE49-F238E27FC236}">
                      <a16:creationId xmlns:a16="http://schemas.microsoft.com/office/drawing/2014/main" id="{FF85852D-3EF4-D0C4-2411-E5F355ECC9B4}"/>
                    </a:ext>
                  </a:extLst>
                </p14:cNvPr>
                <p14:cNvContentPartPr/>
                <p14:nvPr/>
              </p14:nvContentPartPr>
              <p14:xfrm>
                <a:off x="8505925" y="3438110"/>
                <a:ext cx="163440" cy="334800"/>
              </p14:xfrm>
            </p:contentPart>
          </mc:Choice>
          <mc:Fallback xmlns="">
            <p:pic>
              <p:nvPicPr>
                <p:cNvPr id="11267" name="墨迹 11266">
                  <a:extLst>
                    <a:ext uri="{FF2B5EF4-FFF2-40B4-BE49-F238E27FC236}">
                      <a16:creationId xmlns:a16="http://schemas.microsoft.com/office/drawing/2014/main" id="{FF85852D-3EF4-D0C4-2411-E5F355ECC9B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96925" y="3429110"/>
                  <a:ext cx="181080" cy="352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Random classification tree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1484784"/>
            <a:ext cx="80648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Related models:</a:t>
            </a:r>
          </a:p>
          <a:p>
            <a:endParaRPr lang="en-CA" sz="2400" dirty="0"/>
          </a:p>
          <a:p>
            <a:r>
              <a:rPr lang="en-CA" sz="2400" dirty="0"/>
              <a:t>Fern: 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A tree where all of the functions at a level are the same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Thresholds per level may be same or different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Very efficient to implement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/>
            <a:r>
              <a:rPr lang="en-CA" sz="2400" dirty="0"/>
              <a:t>Forest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Collection of trees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Average results to get more robust answer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Similar to `Bayesian’ approach – average of models with different parameters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71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>
                <a:solidFill>
                  <a:srgbClr val="FF0000"/>
                </a:solidFill>
              </a:rPr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Non-probabilistic classifiers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1484784"/>
            <a:ext cx="8064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Most people use non-probabilistic classification methods such as neural networks,  </a:t>
            </a:r>
            <a:r>
              <a:rPr lang="en-CA" sz="2400" dirty="0" err="1"/>
              <a:t>adaboost</a:t>
            </a:r>
            <a:r>
              <a:rPr lang="en-CA" sz="2400" dirty="0"/>
              <a:t>, support vector machines.  This is largely for </a:t>
            </a:r>
            <a:r>
              <a:rPr lang="en-CA" sz="2400"/>
              <a:t>historical reasons</a:t>
            </a:r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Probabilistic approaches: 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No serious disadvantages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Naturally produce estimates of uncertainty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Easily extensible to multi-class case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Easily related to each other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Non-probabilistic classifiers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1484784"/>
            <a:ext cx="8064896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Multi-layer </a:t>
            </a:r>
            <a:r>
              <a:rPr lang="en-CA" sz="2000" dirty="0" err="1">
                <a:solidFill>
                  <a:srgbClr val="FF0000"/>
                </a:solidFill>
              </a:rPr>
              <a:t>perceptron</a:t>
            </a:r>
            <a:r>
              <a:rPr lang="en-CA" sz="2000" dirty="0">
                <a:solidFill>
                  <a:srgbClr val="FF0000"/>
                </a:solidFill>
              </a:rPr>
              <a:t> (neural network)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Non-linear logistic regression with sigmoid functions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Learning known as back propagation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Transformed variable z is hidden layer</a:t>
            </a:r>
          </a:p>
          <a:p>
            <a:endParaRPr lang="en-CA" sz="1050" dirty="0">
              <a:solidFill>
                <a:srgbClr val="FF0000"/>
              </a:solidFill>
            </a:endParaRPr>
          </a:p>
          <a:p>
            <a:r>
              <a:rPr lang="en-CA" sz="2000" dirty="0" err="1">
                <a:solidFill>
                  <a:srgbClr val="FF0000"/>
                </a:solidFill>
              </a:rPr>
              <a:t>Adaboost</a:t>
            </a:r>
            <a:endParaRPr lang="en-CA" sz="2000" dirty="0">
              <a:solidFill>
                <a:srgbClr val="FF0000"/>
              </a:solidFill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Very closely related to </a:t>
            </a:r>
            <a:r>
              <a:rPr lang="en-CA" sz="2000" dirty="0" err="1"/>
              <a:t>logitboost</a:t>
            </a:r>
            <a:endParaRPr lang="en-CA" sz="20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Performance very similar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1050" dirty="0"/>
          </a:p>
          <a:p>
            <a:pPr marL="457200" indent="-457200"/>
            <a:r>
              <a:rPr lang="en-CA" sz="2000" dirty="0">
                <a:solidFill>
                  <a:srgbClr val="FF0000"/>
                </a:solidFill>
              </a:rPr>
              <a:t>Support vector machines	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Similar to relevance vector classification but objective fn is convex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No certainty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Not easily extended to multi-class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Produces solutions that are less sparse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More restrictions on kernel function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74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Gender Classification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50000"/>
          <a:stretch>
            <a:fillRect/>
          </a:stretch>
        </p:blipFill>
        <p:spPr bwMode="auto">
          <a:xfrm>
            <a:off x="539552" y="1427213"/>
            <a:ext cx="3821027" cy="189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t="48256"/>
          <a:stretch>
            <a:fillRect/>
          </a:stretch>
        </p:blipFill>
        <p:spPr bwMode="auto">
          <a:xfrm>
            <a:off x="4716016" y="1412776"/>
            <a:ext cx="3821027" cy="1958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3789040"/>
            <a:ext cx="5780434" cy="771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4751859"/>
            <a:ext cx="2880320" cy="405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9552" y="328498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Incremental logistic regression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472514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300 arc tan basis functions: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11560" y="544522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Results: 87.5% (humans=95%)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Fast Face Detection </a:t>
            </a:r>
            <a:br>
              <a:rPr lang="en-CA" dirty="0"/>
            </a:br>
            <a:r>
              <a:rPr lang="en-CA" dirty="0"/>
              <a:t>(Viola and Jones 2001)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143998" cy="455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Computing </a:t>
            </a:r>
            <a:r>
              <a:rPr lang="en-CA" dirty="0" err="1"/>
              <a:t>Haar</a:t>
            </a:r>
            <a:r>
              <a:rPr lang="en-CA" dirty="0"/>
              <a:t> Features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44824"/>
            <a:ext cx="8702682" cy="358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544522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(See “Integral Images” or summed-area tables)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Pedestrian Detection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974" y="1268760"/>
            <a:ext cx="7954458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6021288"/>
            <a:ext cx="3779912" cy="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Semantic segmentation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56792"/>
            <a:ext cx="8928992" cy="413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5733256"/>
            <a:ext cx="26765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Logistic regression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340768"/>
            <a:ext cx="8813839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9804" y="5445224"/>
            <a:ext cx="496247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60F55F0-91A0-346B-BC69-69122FD828BF}"/>
              </a:ext>
            </a:extLst>
          </p:cNvPr>
          <p:cNvGrpSpPr/>
          <p:nvPr/>
        </p:nvGrpSpPr>
        <p:grpSpPr>
          <a:xfrm>
            <a:off x="2559805" y="4641590"/>
            <a:ext cx="736920" cy="1423440"/>
            <a:chOff x="2559805" y="4641590"/>
            <a:chExt cx="736920" cy="14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0814481-C61B-7D6C-6B4B-7F0546570CAB}"/>
                    </a:ext>
                  </a:extLst>
                </p14:cNvPr>
                <p14:cNvContentPartPr/>
                <p14:nvPr/>
              </p14:nvContentPartPr>
              <p14:xfrm>
                <a:off x="2559805" y="4641590"/>
                <a:ext cx="736920" cy="6073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0814481-C61B-7D6C-6B4B-7F0546570C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51165" y="4632590"/>
                  <a:ext cx="75456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73AD3F7-2F83-952C-3879-5DEDB7705530}"/>
                    </a:ext>
                  </a:extLst>
                </p14:cNvPr>
                <p14:cNvContentPartPr/>
                <p14:nvPr/>
              </p14:nvContentPartPr>
              <p14:xfrm>
                <a:off x="3069205" y="5227670"/>
                <a:ext cx="129960" cy="1411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73AD3F7-2F83-952C-3879-5DEDB77055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60565" y="5219030"/>
                  <a:ext cx="147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6B7CC77-BFDC-E5C1-D753-96490359981B}"/>
                    </a:ext>
                  </a:extLst>
                </p14:cNvPr>
                <p14:cNvContentPartPr/>
                <p14:nvPr/>
              </p14:nvContentPartPr>
              <p14:xfrm>
                <a:off x="3114565" y="5284190"/>
                <a:ext cx="122760" cy="7808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6B7CC77-BFDC-E5C1-D753-9649035998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5565" y="5275190"/>
                  <a:ext cx="140400" cy="79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3F276536-FB30-B0C1-BA59-455DD95ACFC6}"/>
                  </a:ext>
                </a:extLst>
              </p14:cNvPr>
              <p14:cNvContentPartPr/>
              <p14:nvPr/>
            </p14:nvContentPartPr>
            <p14:xfrm>
              <a:off x="1018285" y="6201110"/>
              <a:ext cx="115200" cy="44208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3F276536-FB30-B0C1-BA59-455DD95ACF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9285" y="6192110"/>
                <a:ext cx="13284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C2E188D5-88FF-7326-E25F-40A7BECE9282}"/>
                  </a:ext>
                </a:extLst>
              </p14:cNvPr>
              <p14:cNvContentPartPr/>
              <p14:nvPr/>
            </p14:nvContentPartPr>
            <p14:xfrm>
              <a:off x="886525" y="6426110"/>
              <a:ext cx="242640" cy="10764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C2E188D5-88FF-7326-E25F-40A7BECE92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7885" y="6417470"/>
                <a:ext cx="2602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6A170B67-D90D-B215-BE6E-1629A722418D}"/>
                  </a:ext>
                </a:extLst>
              </p14:cNvPr>
              <p14:cNvContentPartPr/>
              <p14:nvPr/>
            </p14:nvContentPartPr>
            <p14:xfrm>
              <a:off x="1119805" y="6418190"/>
              <a:ext cx="104040" cy="16488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6A170B67-D90D-B215-BE6E-1629A722418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11165" y="6409190"/>
                <a:ext cx="12168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DB2D5854-FAF1-8592-F745-F58C31FA0E95}"/>
                  </a:ext>
                </a:extLst>
              </p14:cNvPr>
              <p14:cNvContentPartPr/>
              <p14:nvPr/>
            </p14:nvContentPartPr>
            <p14:xfrm>
              <a:off x="1208725" y="6433310"/>
              <a:ext cx="42480" cy="9900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DB2D5854-FAF1-8592-F745-F58C31FA0E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00085" y="6424310"/>
                <a:ext cx="601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1D95D29F-449E-4D5B-D1A5-07FD41CDC804}"/>
                  </a:ext>
                </a:extLst>
              </p14:cNvPr>
              <p14:cNvContentPartPr/>
              <p14:nvPr/>
            </p14:nvContentPartPr>
            <p14:xfrm>
              <a:off x="1263805" y="6398750"/>
              <a:ext cx="184320" cy="18684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1D95D29F-449E-4D5B-D1A5-07FD41CDC80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54805" y="6390110"/>
                <a:ext cx="2019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9CF37762-F243-FA5A-ED92-35853746FE52}"/>
                  </a:ext>
                </a:extLst>
              </p14:cNvPr>
              <p14:cNvContentPartPr/>
              <p14:nvPr/>
            </p14:nvContentPartPr>
            <p14:xfrm>
              <a:off x="1517605" y="6176990"/>
              <a:ext cx="181080" cy="32724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9CF37762-F243-FA5A-ED92-35853746FE5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08605" y="6167990"/>
                <a:ext cx="19872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08790FD0-6A45-8887-A9F1-853D2AA3A623}"/>
                  </a:ext>
                </a:extLst>
              </p14:cNvPr>
              <p14:cNvContentPartPr/>
              <p14:nvPr/>
            </p14:nvContentPartPr>
            <p14:xfrm>
              <a:off x="1701205" y="6282470"/>
              <a:ext cx="102240" cy="17640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08790FD0-6A45-8887-A9F1-853D2AA3A62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92205" y="6273830"/>
                <a:ext cx="1198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861AFB2E-830B-9AE4-1E49-DB5362B4F81D}"/>
                  </a:ext>
                </a:extLst>
              </p14:cNvPr>
              <p14:cNvContentPartPr/>
              <p14:nvPr/>
            </p14:nvContentPartPr>
            <p14:xfrm>
              <a:off x="1825045" y="6334670"/>
              <a:ext cx="51480" cy="6120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861AFB2E-830B-9AE4-1E49-DB5362B4F81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16405" y="6325670"/>
                <a:ext cx="691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2076B42E-FD06-0625-7584-144BA2C92490}"/>
                  </a:ext>
                </a:extLst>
              </p14:cNvPr>
              <p14:cNvContentPartPr/>
              <p14:nvPr/>
            </p14:nvContentPartPr>
            <p14:xfrm>
              <a:off x="1924765" y="6311990"/>
              <a:ext cx="37800" cy="147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2076B42E-FD06-0625-7584-144BA2C9249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15765" y="6303350"/>
                <a:ext cx="554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A7731F78-A0F7-6A97-538D-07B81DFF0C4B}"/>
                  </a:ext>
                </a:extLst>
              </p14:cNvPr>
              <p14:cNvContentPartPr/>
              <p14:nvPr/>
            </p14:nvContentPartPr>
            <p14:xfrm>
              <a:off x="1997485" y="6027950"/>
              <a:ext cx="123840" cy="36540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A7731F78-A0F7-6A97-538D-07B81DFF0C4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88845" y="6018950"/>
                <a:ext cx="1414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8C02FAB2-C4AC-2407-1C6B-C3BAFD6C5210}"/>
                  </a:ext>
                </a:extLst>
              </p14:cNvPr>
              <p14:cNvContentPartPr/>
              <p14:nvPr/>
            </p14:nvContentPartPr>
            <p14:xfrm>
              <a:off x="2139685" y="6223430"/>
              <a:ext cx="101160" cy="11088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8C02FAB2-C4AC-2407-1C6B-C3BAFD6C521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30685" y="6214430"/>
                <a:ext cx="1188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0EC635AB-0F91-ABE3-DA99-6114AE1BDBCD}"/>
                  </a:ext>
                </a:extLst>
              </p14:cNvPr>
              <p14:cNvContentPartPr/>
              <p14:nvPr/>
            </p14:nvContentPartPr>
            <p14:xfrm>
              <a:off x="2227885" y="6212630"/>
              <a:ext cx="90000" cy="10836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0EC635AB-0F91-ABE3-DA99-6114AE1BDBC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19245" y="6203630"/>
                <a:ext cx="1076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DDD6B53F-17B2-E4DD-571D-B774D1C6921E}"/>
                  </a:ext>
                </a:extLst>
              </p14:cNvPr>
              <p14:cNvContentPartPr/>
              <p14:nvPr/>
            </p14:nvContentPartPr>
            <p14:xfrm>
              <a:off x="2340925" y="6237110"/>
              <a:ext cx="79560" cy="9288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DDD6B53F-17B2-E4DD-571D-B774D1C6921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32285" y="6228470"/>
                <a:ext cx="9720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EA579B54-A726-81F9-9073-97FA92CDBDAD}"/>
                  </a:ext>
                </a:extLst>
              </p14:cNvPr>
              <p14:cNvContentPartPr/>
              <p14:nvPr/>
            </p14:nvContentPartPr>
            <p14:xfrm>
              <a:off x="2644765" y="6218030"/>
              <a:ext cx="114480" cy="12636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EA579B54-A726-81F9-9073-97FA92CDBDA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35765" y="6209390"/>
                <a:ext cx="1321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3F57B6F5-1E87-D9DA-85E1-F24B4C2A51FF}"/>
                  </a:ext>
                </a:extLst>
              </p14:cNvPr>
              <p14:cNvContentPartPr/>
              <p14:nvPr/>
            </p14:nvContentPartPr>
            <p14:xfrm>
              <a:off x="2819005" y="6233150"/>
              <a:ext cx="7920" cy="7632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3F57B6F5-1E87-D9DA-85E1-F24B4C2A51F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10005" y="6224510"/>
                <a:ext cx="255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02E18892-9362-3983-4B62-65CE2656C0F8}"/>
                  </a:ext>
                </a:extLst>
              </p14:cNvPr>
              <p14:cNvContentPartPr/>
              <p14:nvPr/>
            </p14:nvContentPartPr>
            <p14:xfrm>
              <a:off x="2779405" y="6057470"/>
              <a:ext cx="150840" cy="25092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02E18892-9362-3983-4B62-65CE2656C0F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70405" y="6048830"/>
                <a:ext cx="1684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59A8B2C3-7616-E70D-93A6-ABAB836DEB1D}"/>
                  </a:ext>
                </a:extLst>
              </p14:cNvPr>
              <p14:cNvContentPartPr/>
              <p14:nvPr/>
            </p14:nvContentPartPr>
            <p14:xfrm>
              <a:off x="2909725" y="6071870"/>
              <a:ext cx="116280" cy="22068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59A8B2C3-7616-E70D-93A6-ABAB836DEB1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00725" y="6063230"/>
                <a:ext cx="1339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92B7D1CE-F52B-6CFB-A318-EFE47A13D855}"/>
                  </a:ext>
                </a:extLst>
              </p14:cNvPr>
              <p14:cNvContentPartPr/>
              <p14:nvPr/>
            </p14:nvContentPartPr>
            <p14:xfrm>
              <a:off x="3202405" y="6188150"/>
              <a:ext cx="79200" cy="12384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92B7D1CE-F52B-6CFB-A318-EFE47A13D85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93765" y="6179510"/>
                <a:ext cx="96840" cy="14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61ECC8B5-2F1F-3609-85C2-96A7B2E1A399}"/>
              </a:ext>
            </a:extLst>
          </p:cNvPr>
          <p:cNvGrpSpPr/>
          <p:nvPr/>
        </p:nvGrpSpPr>
        <p:grpSpPr>
          <a:xfrm>
            <a:off x="2421205" y="1029350"/>
            <a:ext cx="3859560" cy="3907800"/>
            <a:chOff x="2421205" y="1029350"/>
            <a:chExt cx="3859560" cy="39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A74B0E9-F43D-61A8-4621-952925F1CC5F}"/>
                    </a:ext>
                  </a:extLst>
                </p14:cNvPr>
                <p14:cNvContentPartPr/>
                <p14:nvPr/>
              </p14:nvContentPartPr>
              <p14:xfrm>
                <a:off x="2421205" y="1029350"/>
                <a:ext cx="3826440" cy="38415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A74B0E9-F43D-61A8-4621-952925F1CC5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03565" y="1011710"/>
                  <a:ext cx="3862080" cy="38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0671FF3-0683-4C05-F0D0-3B10567F3D95}"/>
                    </a:ext>
                  </a:extLst>
                </p14:cNvPr>
                <p14:cNvContentPartPr/>
                <p14:nvPr/>
              </p14:nvContentPartPr>
              <p14:xfrm>
                <a:off x="6050725" y="4616390"/>
                <a:ext cx="230040" cy="320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0671FF3-0683-4C05-F0D0-3B10567F3D9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33085" y="4598750"/>
                  <a:ext cx="26568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CE400B6-B094-A7CD-4FC9-16461EFC63EE}"/>
              </a:ext>
            </a:extLst>
          </p:cNvPr>
          <p:cNvGrpSpPr/>
          <p:nvPr/>
        </p:nvGrpSpPr>
        <p:grpSpPr>
          <a:xfrm>
            <a:off x="7764685" y="4811870"/>
            <a:ext cx="568440" cy="1025280"/>
            <a:chOff x="7764685" y="4811870"/>
            <a:chExt cx="568440" cy="10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1E98C1D-A2AC-4BF2-03F6-17EB1DB9E51E}"/>
                    </a:ext>
                  </a:extLst>
                </p14:cNvPr>
                <p14:cNvContentPartPr/>
                <p14:nvPr/>
              </p14:nvContentPartPr>
              <p14:xfrm>
                <a:off x="8153125" y="4811870"/>
                <a:ext cx="180000" cy="2653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1E98C1D-A2AC-4BF2-03F6-17EB1DB9E51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35485" y="4793870"/>
                  <a:ext cx="2156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DDC5577-9EFE-843A-EE21-2E4E1722BD75}"/>
                    </a:ext>
                  </a:extLst>
                </p14:cNvPr>
                <p14:cNvContentPartPr/>
                <p14:nvPr/>
              </p14:nvContentPartPr>
              <p14:xfrm>
                <a:off x="8158885" y="4917350"/>
                <a:ext cx="152640" cy="3574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DDC5577-9EFE-843A-EE21-2E4E1722BD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41245" y="4899710"/>
                  <a:ext cx="1882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CF56C37-D747-AACD-B6C7-6A566150B8F4}"/>
                    </a:ext>
                  </a:extLst>
                </p14:cNvPr>
                <p14:cNvContentPartPr/>
                <p14:nvPr/>
              </p14:nvContentPartPr>
              <p14:xfrm>
                <a:off x="7764685" y="5232710"/>
                <a:ext cx="192960" cy="4086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CF56C37-D747-AACD-B6C7-6A566150B8F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47045" y="5215070"/>
                  <a:ext cx="2286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FD0E906-06E8-E0AC-09A3-3412CD0098C7}"/>
                    </a:ext>
                  </a:extLst>
                </p14:cNvPr>
                <p14:cNvContentPartPr/>
                <p14:nvPr/>
              </p14:nvContentPartPr>
              <p14:xfrm>
                <a:off x="7956205" y="5460230"/>
                <a:ext cx="69480" cy="1540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FD0E906-06E8-E0AC-09A3-3412CD0098C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38565" y="5442590"/>
                  <a:ext cx="105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3E61B9D-1291-C2A2-A62E-A2EA6F8834B0}"/>
                    </a:ext>
                  </a:extLst>
                </p14:cNvPr>
                <p14:cNvContentPartPr/>
                <p14:nvPr/>
              </p14:nvContentPartPr>
              <p14:xfrm>
                <a:off x="7907965" y="5439710"/>
                <a:ext cx="248760" cy="3974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3E61B9D-1291-C2A2-A62E-A2EA6F8834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90325" y="5422070"/>
                  <a:ext cx="2844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E035CAF-DE0E-525E-D2DD-688A8ECBBB10}"/>
                    </a:ext>
                  </a:extLst>
                </p14:cNvPr>
                <p14:cNvContentPartPr/>
                <p14:nvPr/>
              </p14:nvContentPartPr>
              <p14:xfrm>
                <a:off x="8167165" y="5327390"/>
                <a:ext cx="128160" cy="3592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E035CAF-DE0E-525E-D2DD-688A8ECBBB1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49165" y="5309750"/>
                  <a:ext cx="163800" cy="39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F824115A-A43A-C97F-3BD6-6742D8242E42}"/>
                  </a:ext>
                </a:extLst>
              </p14:cNvPr>
              <p14:cNvContentPartPr/>
              <p14:nvPr/>
            </p14:nvContentPartPr>
            <p14:xfrm>
              <a:off x="5514325" y="2593550"/>
              <a:ext cx="146880" cy="21096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F824115A-A43A-C97F-3BD6-6742D8242E4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496685" y="2575910"/>
                <a:ext cx="182520" cy="24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5D028913-4AF6-52CA-E6E4-642CFBAC4402}"/>
              </a:ext>
            </a:extLst>
          </p:cNvPr>
          <p:cNvGrpSpPr/>
          <p:nvPr/>
        </p:nvGrpSpPr>
        <p:grpSpPr>
          <a:xfrm>
            <a:off x="5320645" y="1167950"/>
            <a:ext cx="495720" cy="698040"/>
            <a:chOff x="5320645" y="1167950"/>
            <a:chExt cx="495720" cy="69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70CF886-1CDB-7B95-2DEE-3DB9EE2E2037}"/>
                    </a:ext>
                  </a:extLst>
                </p14:cNvPr>
                <p14:cNvContentPartPr/>
                <p14:nvPr/>
              </p14:nvContentPartPr>
              <p14:xfrm>
                <a:off x="5320645" y="1729910"/>
                <a:ext cx="304200" cy="1360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70CF886-1CDB-7B95-2DEE-3DB9EE2E203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02645" y="1711910"/>
                  <a:ext cx="339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B1CAEDF-209D-9A71-8894-89EEDADA5FF7}"/>
                    </a:ext>
                  </a:extLst>
                </p14:cNvPr>
                <p14:cNvContentPartPr/>
                <p14:nvPr/>
              </p14:nvContentPartPr>
              <p14:xfrm>
                <a:off x="5446645" y="1450910"/>
                <a:ext cx="28440" cy="3607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B1CAEDF-209D-9A71-8894-89EEDADA5FF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28645" y="1433270"/>
                  <a:ext cx="640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16EC349-75BC-924B-55DA-DD50F6DB9E4D}"/>
                    </a:ext>
                  </a:extLst>
                </p14:cNvPr>
                <p14:cNvContentPartPr/>
                <p14:nvPr/>
              </p14:nvContentPartPr>
              <p14:xfrm>
                <a:off x="5441965" y="1167950"/>
                <a:ext cx="113760" cy="3103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16EC349-75BC-924B-55DA-DD50F6DB9E4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24325" y="1150310"/>
                  <a:ext cx="1494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4A91C1D-B658-5914-AA9A-4039E48546B3}"/>
                    </a:ext>
                  </a:extLst>
                </p14:cNvPr>
                <p14:cNvContentPartPr/>
                <p14:nvPr/>
              </p14:nvContentPartPr>
              <p14:xfrm>
                <a:off x="5570845" y="1294670"/>
                <a:ext cx="56880" cy="1267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4A91C1D-B658-5914-AA9A-4039E48546B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53205" y="1277030"/>
                  <a:ext cx="92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999AD8B-2FE9-B068-48D0-2B6B6B6D7331}"/>
                    </a:ext>
                  </a:extLst>
                </p14:cNvPr>
                <p14:cNvContentPartPr/>
                <p14:nvPr/>
              </p14:nvContentPartPr>
              <p14:xfrm>
                <a:off x="5646805" y="1242110"/>
                <a:ext cx="169560" cy="1328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999AD8B-2FE9-B068-48D0-2B6B6B6D73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28805" y="1224470"/>
                  <a:ext cx="205200" cy="168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Recovering surface layout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196752"/>
            <a:ext cx="8928992" cy="4690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5877272"/>
            <a:ext cx="32575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Recovering body pose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243790"/>
            <a:ext cx="7488832" cy="4866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6093296"/>
            <a:ext cx="3406899" cy="244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Likelihood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884" y="1340768"/>
            <a:ext cx="798954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251520" y="3284984"/>
            <a:ext cx="8297821" cy="1492282"/>
            <a:chOff x="251520" y="3284984"/>
            <a:chExt cx="8297821" cy="1492282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3284984"/>
              <a:ext cx="23216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Take logarithm</a:t>
              </a:r>
            </a:p>
          </p:txBody>
        </p:sp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1560" y="3861048"/>
              <a:ext cx="7937781" cy="916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323528" y="4941168"/>
            <a:ext cx="7988470" cy="1445628"/>
            <a:chOff x="323528" y="4941168"/>
            <a:chExt cx="7988470" cy="1445628"/>
          </a:xfrm>
        </p:grpSpPr>
        <p:sp>
          <p:nvSpPr>
            <p:cNvPr id="9" name="TextBox 8"/>
            <p:cNvSpPr txBox="1"/>
            <p:nvPr/>
          </p:nvSpPr>
          <p:spPr>
            <a:xfrm>
              <a:off x="323528" y="4941168"/>
              <a:ext cx="24476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Take derivative:</a:t>
              </a:r>
            </a:p>
          </p:txBody>
        </p:sp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7584" y="5445224"/>
              <a:ext cx="7484414" cy="941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FF040A6-2002-CABA-5894-5FD1E1A8991E}"/>
                  </a:ext>
                </a:extLst>
              </p14:cNvPr>
              <p14:cNvContentPartPr/>
              <p14:nvPr/>
            </p14:nvContentPartPr>
            <p14:xfrm>
              <a:off x="2984605" y="1821350"/>
              <a:ext cx="1401480" cy="179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FF040A6-2002-CABA-5894-5FD1E1A89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6965" y="1803710"/>
                <a:ext cx="1437120" cy="21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65A5DD31-A2A7-621C-0EE2-BAB41B0EB681}"/>
              </a:ext>
            </a:extLst>
          </p:cNvPr>
          <p:cNvGrpSpPr/>
          <p:nvPr/>
        </p:nvGrpSpPr>
        <p:grpSpPr>
          <a:xfrm>
            <a:off x="3521365" y="1071830"/>
            <a:ext cx="830160" cy="384840"/>
            <a:chOff x="3521365" y="1071830"/>
            <a:chExt cx="83016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B0984C8-FD37-E101-ECBE-8382DADC48C4}"/>
                    </a:ext>
                  </a:extLst>
                </p14:cNvPr>
                <p14:cNvContentPartPr/>
                <p14:nvPr/>
              </p14:nvContentPartPr>
              <p14:xfrm>
                <a:off x="3521365" y="1210070"/>
                <a:ext cx="104760" cy="246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B0984C8-FD37-E101-ECBE-8382DADC48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03365" y="1192070"/>
                  <a:ext cx="140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52163F6-E3BD-48FE-775C-9646EFD690E0}"/>
                    </a:ext>
                  </a:extLst>
                </p14:cNvPr>
                <p14:cNvContentPartPr/>
                <p14:nvPr/>
              </p14:nvContentPartPr>
              <p14:xfrm>
                <a:off x="3647365" y="1205030"/>
                <a:ext cx="17640" cy="2275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52163F6-E3BD-48FE-775C-9646EFD690E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29725" y="1187030"/>
                  <a:ext cx="53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549A6D0-7AFD-DA8F-6D61-2667816B3757}"/>
                    </a:ext>
                  </a:extLst>
                </p14:cNvPr>
                <p14:cNvContentPartPr/>
                <p14:nvPr/>
              </p14:nvContentPartPr>
              <p14:xfrm>
                <a:off x="3674005" y="1242470"/>
                <a:ext cx="115200" cy="1584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549A6D0-7AFD-DA8F-6D61-2667816B37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6365" y="1224830"/>
                  <a:ext cx="150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95378B2-1180-6765-E24C-2A139E502ED5}"/>
                    </a:ext>
                  </a:extLst>
                </p14:cNvPr>
                <p14:cNvContentPartPr/>
                <p14:nvPr/>
              </p14:nvContentPartPr>
              <p14:xfrm>
                <a:off x="3690205" y="1361270"/>
                <a:ext cx="65160" cy="831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95378B2-1180-6765-E24C-2A139E502ED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72205" y="1343270"/>
                  <a:ext cx="100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C554FF0-E9D3-5968-54E0-9F447091F11E}"/>
                    </a:ext>
                  </a:extLst>
                </p14:cNvPr>
                <p14:cNvContentPartPr/>
                <p14:nvPr/>
              </p14:nvContentPartPr>
              <p14:xfrm>
                <a:off x="3924565" y="1128710"/>
                <a:ext cx="47520" cy="1065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C554FF0-E9D3-5968-54E0-9F447091F11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06565" y="1110710"/>
                  <a:ext cx="83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F5DDC05-C75A-A6E9-5EDF-DB723EFE7197}"/>
                    </a:ext>
                  </a:extLst>
                </p14:cNvPr>
                <p14:cNvContentPartPr/>
                <p14:nvPr/>
              </p14:nvContentPartPr>
              <p14:xfrm>
                <a:off x="3871285" y="1119710"/>
                <a:ext cx="190800" cy="1220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F5DDC05-C75A-A6E9-5EDF-DB723EFE719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53645" y="1101710"/>
                  <a:ext cx="226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A429A94-F158-85E9-61C8-49FE71BD761C}"/>
                    </a:ext>
                  </a:extLst>
                </p14:cNvPr>
                <p14:cNvContentPartPr/>
                <p14:nvPr/>
              </p14:nvContentPartPr>
              <p14:xfrm>
                <a:off x="4008445" y="1190990"/>
                <a:ext cx="34920" cy="378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A429A94-F158-85E9-61C8-49FE71BD761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90805" y="1173350"/>
                  <a:ext cx="705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48B2800-839E-B903-2604-586336E898DC}"/>
                    </a:ext>
                  </a:extLst>
                </p14:cNvPr>
                <p14:cNvContentPartPr/>
                <p14:nvPr/>
              </p14:nvContentPartPr>
              <p14:xfrm>
                <a:off x="3902965" y="1261550"/>
                <a:ext cx="146880" cy="119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48B2800-839E-B903-2604-586336E898D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84965" y="1243910"/>
                  <a:ext cx="182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EC6B4C8-DA7B-7D50-1E00-7B11372F63CF}"/>
                    </a:ext>
                  </a:extLst>
                </p14:cNvPr>
                <p14:cNvContentPartPr/>
                <p14:nvPr/>
              </p14:nvContentPartPr>
              <p14:xfrm>
                <a:off x="3906205" y="1152470"/>
                <a:ext cx="323640" cy="285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EC6B4C8-DA7B-7D50-1E00-7B11372F63C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88205" y="1134830"/>
                  <a:ext cx="3592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959040C-44A0-2941-7645-A3EA0776AD91}"/>
                    </a:ext>
                  </a:extLst>
                </p14:cNvPr>
                <p14:cNvContentPartPr/>
                <p14:nvPr/>
              </p14:nvContentPartPr>
              <p14:xfrm>
                <a:off x="4107085" y="1101710"/>
                <a:ext cx="95760" cy="1080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959040C-44A0-2941-7645-A3EA0776AD9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89445" y="1083710"/>
                  <a:ext cx="131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C8E4274-BB91-37C8-C2EC-75BF7D2C4A66}"/>
                    </a:ext>
                  </a:extLst>
                </p14:cNvPr>
                <p14:cNvContentPartPr/>
                <p14:nvPr/>
              </p14:nvContentPartPr>
              <p14:xfrm>
                <a:off x="4070005" y="1208630"/>
                <a:ext cx="219240" cy="89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C8E4274-BB91-37C8-C2EC-75BF7D2C4A6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52005" y="1190630"/>
                  <a:ext cx="254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EBC5B34-1233-C2A5-5977-9C05E4AB1EC3}"/>
                    </a:ext>
                  </a:extLst>
                </p14:cNvPr>
                <p14:cNvContentPartPr/>
                <p14:nvPr/>
              </p14:nvContentPartPr>
              <p14:xfrm>
                <a:off x="4110325" y="1236350"/>
                <a:ext cx="75600" cy="738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EBC5B34-1233-C2A5-5977-9C05E4AB1EC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92325" y="1218710"/>
                  <a:ext cx="111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7E3047F-B2E7-6547-08A9-3028DB07EBCE}"/>
                    </a:ext>
                  </a:extLst>
                </p14:cNvPr>
                <p14:cNvContentPartPr/>
                <p14:nvPr/>
              </p14:nvContentPartPr>
              <p14:xfrm>
                <a:off x="4226965" y="1174430"/>
                <a:ext cx="71640" cy="946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7E3047F-B2E7-6547-08A9-3028DB07EBC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09325" y="1156790"/>
                  <a:ext cx="107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8D1167D-F132-3201-19A0-C7892D0D6E5F}"/>
                    </a:ext>
                  </a:extLst>
                </p14:cNvPr>
                <p14:cNvContentPartPr/>
                <p14:nvPr/>
              </p14:nvContentPartPr>
              <p14:xfrm>
                <a:off x="4264045" y="1071830"/>
                <a:ext cx="87480" cy="3416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8D1167D-F132-3201-19A0-C7892D0D6E5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46045" y="1053830"/>
                  <a:ext cx="123120" cy="377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30368</TotalTime>
  <Words>3036</Words>
  <Application>Microsoft Office PowerPoint</Application>
  <PresentationFormat>全屏显示(4:3)</PresentationFormat>
  <Paragraphs>534</Paragraphs>
  <Slides>81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5" baseType="lpstr">
      <vt:lpstr>Arial</vt:lpstr>
      <vt:lpstr>Calibri</vt:lpstr>
      <vt:lpstr>Symbol</vt:lpstr>
      <vt:lpstr>Office Theme</vt:lpstr>
      <vt:lpstr>Computer vision: models, learning and inference</vt:lpstr>
      <vt:lpstr>Structure</vt:lpstr>
      <vt:lpstr>Example application:   Gender Classification</vt:lpstr>
      <vt:lpstr>Type 1:  Model Pr(w|x)  - Discriminative</vt:lpstr>
      <vt:lpstr>Logistic Regression</vt:lpstr>
      <vt:lpstr>PowerPoint 演示文稿</vt:lpstr>
      <vt:lpstr>Neater Notation</vt:lpstr>
      <vt:lpstr>Logistic regression</vt:lpstr>
      <vt:lpstr>Maximum Likelihood</vt:lpstr>
      <vt:lpstr>Derivatives</vt:lpstr>
      <vt:lpstr>Optimization</vt:lpstr>
      <vt:lpstr>Local Minima</vt:lpstr>
      <vt:lpstr>Convexity</vt:lpstr>
      <vt:lpstr>PowerPoint 演示文稿</vt:lpstr>
      <vt:lpstr>Gradient Based Optimization</vt:lpstr>
      <vt:lpstr>Gradient Descent</vt:lpstr>
      <vt:lpstr>Finite differences</vt:lpstr>
      <vt:lpstr>Steepest Descent Problems</vt:lpstr>
      <vt:lpstr>Second Derivatives</vt:lpstr>
      <vt:lpstr>Newton’s Method</vt:lpstr>
      <vt:lpstr>Newton’s Method</vt:lpstr>
      <vt:lpstr>Newton vs. Steepest Descent</vt:lpstr>
      <vt:lpstr>Line Search</vt:lpstr>
      <vt:lpstr>Optimization for Logistic Regression</vt:lpstr>
      <vt:lpstr>PowerPoint 演示文稿</vt:lpstr>
      <vt:lpstr>Maximum likelihood fits</vt:lpstr>
      <vt:lpstr>Structure</vt:lpstr>
      <vt:lpstr>PowerPoint 演示文稿</vt:lpstr>
      <vt:lpstr>Bayesian Logistic Regression</vt:lpstr>
      <vt:lpstr>Laplace Approximation</vt:lpstr>
      <vt:lpstr>Laplace Approximation</vt:lpstr>
      <vt:lpstr>Laplace Approximation</vt:lpstr>
      <vt:lpstr>Inference</vt:lpstr>
      <vt:lpstr>Approximation of Integral</vt:lpstr>
      <vt:lpstr>Bayesian Solution</vt:lpstr>
      <vt:lpstr>Structure</vt:lpstr>
      <vt:lpstr>PowerPoint 演示文稿</vt:lpstr>
      <vt:lpstr>Non-linear logistic regression</vt:lpstr>
      <vt:lpstr>Non-linear logistic regression</vt:lpstr>
      <vt:lpstr>Non-linear logistic regression in 1D</vt:lpstr>
      <vt:lpstr>Non-linear logistic regression in 2D</vt:lpstr>
      <vt:lpstr>Structure</vt:lpstr>
      <vt:lpstr>PowerPoint 演示文稿</vt:lpstr>
      <vt:lpstr>Dual Logistic Regression</vt:lpstr>
      <vt:lpstr>Maximum Likelihood</vt:lpstr>
      <vt:lpstr>Kernel Logistic Regression</vt:lpstr>
      <vt:lpstr>ML vs. Bayesian</vt:lpstr>
      <vt:lpstr>Relevance vector classification</vt:lpstr>
      <vt:lpstr>Relevance vector classification</vt:lpstr>
      <vt:lpstr>Relevance vector classification</vt:lpstr>
      <vt:lpstr>Relevance vector classification</vt:lpstr>
      <vt:lpstr>Relevance vector classification</vt:lpstr>
      <vt:lpstr>Structure</vt:lpstr>
      <vt:lpstr>PowerPoint 演示文稿</vt:lpstr>
      <vt:lpstr>Incremental Fitting</vt:lpstr>
      <vt:lpstr>Incremental Fitting</vt:lpstr>
      <vt:lpstr>Incremental Fitting</vt:lpstr>
      <vt:lpstr>Derivative</vt:lpstr>
      <vt:lpstr>Boosting</vt:lpstr>
      <vt:lpstr>Boosting</vt:lpstr>
      <vt:lpstr>Branching Logistic Regression</vt:lpstr>
      <vt:lpstr>Branching Logistic Regression</vt:lpstr>
      <vt:lpstr>Logistic Classification Trees</vt:lpstr>
      <vt:lpstr>Structure</vt:lpstr>
      <vt:lpstr>Multiclass Logistic Regression</vt:lpstr>
      <vt:lpstr>Multiclass Logistic Regression</vt:lpstr>
      <vt:lpstr>Multiclass Logistic Regression</vt:lpstr>
      <vt:lpstr>Structure</vt:lpstr>
      <vt:lpstr>Random classification tree</vt:lpstr>
      <vt:lpstr>Random classification tree</vt:lpstr>
      <vt:lpstr>Structure</vt:lpstr>
      <vt:lpstr>Non-probabilistic classifiers</vt:lpstr>
      <vt:lpstr>Non-probabilistic classifiers</vt:lpstr>
      <vt:lpstr>Structure</vt:lpstr>
      <vt:lpstr>Gender Classification</vt:lpstr>
      <vt:lpstr>Fast Face Detection  (Viola and Jones 2001)</vt:lpstr>
      <vt:lpstr>Computing Haar Features</vt:lpstr>
      <vt:lpstr>Pedestrian Detection</vt:lpstr>
      <vt:lpstr>Semantic segmentation</vt:lpstr>
      <vt:lpstr>Recovering surface layout</vt:lpstr>
      <vt:lpstr>Recovering body pose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106</cp:revision>
  <dcterms:created xsi:type="dcterms:W3CDTF">2011-06-01T16:56:42Z</dcterms:created>
  <dcterms:modified xsi:type="dcterms:W3CDTF">2023-10-31T09:52:28Z</dcterms:modified>
</cp:coreProperties>
</file>